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34"/>
  </p:notesMasterIdLst>
  <p:handoutMasterIdLst>
    <p:handoutMasterId r:id="rId35"/>
  </p:handoutMasterIdLst>
  <p:sldIdLst>
    <p:sldId id="268" r:id="rId6"/>
    <p:sldId id="283" r:id="rId7"/>
    <p:sldId id="265" r:id="rId8"/>
    <p:sldId id="284" r:id="rId9"/>
    <p:sldId id="285" r:id="rId10"/>
    <p:sldId id="269" r:id="rId11"/>
    <p:sldId id="286" r:id="rId12"/>
    <p:sldId id="287" r:id="rId13"/>
    <p:sldId id="288" r:id="rId14"/>
    <p:sldId id="289" r:id="rId15"/>
    <p:sldId id="296" r:id="rId16"/>
    <p:sldId id="291" r:id="rId17"/>
    <p:sldId id="299" r:id="rId18"/>
    <p:sldId id="300" r:id="rId19"/>
    <p:sldId id="301" r:id="rId20"/>
    <p:sldId id="302" r:id="rId21"/>
    <p:sldId id="303" r:id="rId22"/>
    <p:sldId id="305" r:id="rId23"/>
    <p:sldId id="306" r:id="rId24"/>
    <p:sldId id="304" r:id="rId25"/>
    <p:sldId id="307" r:id="rId26"/>
    <p:sldId id="308" r:id="rId27"/>
    <p:sldId id="309" r:id="rId28"/>
    <p:sldId id="310" r:id="rId29"/>
    <p:sldId id="295" r:id="rId30"/>
    <p:sldId id="311" r:id="rId31"/>
    <p:sldId id="294" r:id="rId32"/>
    <p:sldId id="29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A46"/>
    <a:srgbClr val="61569F"/>
    <a:srgbClr val="DB6087"/>
    <a:srgbClr val="F4D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74" autoAdjust="0"/>
    <p:restoredTop sz="96233" autoAdjust="0"/>
  </p:normalViewPr>
  <p:slideViewPr>
    <p:cSldViewPr snapToGrid="0">
      <p:cViewPr varScale="1">
        <p:scale>
          <a:sx n="50" d="100"/>
          <a:sy n="50" d="100"/>
        </p:scale>
        <p:origin x="60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0" d="100"/>
        <a:sy n="70" d="100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ly Wylie" userId="26bab391-2ea9-405e-9ae4-b0cdd8c8073d" providerId="ADAL" clId="{AA3096F8-DFCF-4BF1-B4EB-5586D9ADC9E8}"/>
    <pc:docChg chg="undo custSel addSld delSld modSld sldOrd">
      <pc:chgData name="Molly Wylie" userId="26bab391-2ea9-405e-9ae4-b0cdd8c8073d" providerId="ADAL" clId="{AA3096F8-DFCF-4BF1-B4EB-5586D9ADC9E8}" dt="2026-06-09T15:57:25.009" v="4157" actId="20577"/>
      <pc:docMkLst>
        <pc:docMk/>
      </pc:docMkLst>
      <pc:sldChg chg="addSp delSp modSp mod modNotesTx">
        <pc:chgData name="Molly Wylie" userId="26bab391-2ea9-405e-9ae4-b0cdd8c8073d" providerId="ADAL" clId="{AA3096F8-DFCF-4BF1-B4EB-5586D9ADC9E8}" dt="2026-06-09T15:57:25.009" v="4157" actId="20577"/>
        <pc:sldMkLst>
          <pc:docMk/>
          <pc:sldMk cId="1830896969" sldId="265"/>
        </pc:sldMkLst>
        <pc:spChg chg="add mod">
          <ac:chgData name="Molly Wylie" userId="26bab391-2ea9-405e-9ae4-b0cdd8c8073d" providerId="ADAL" clId="{AA3096F8-DFCF-4BF1-B4EB-5586D9ADC9E8}" dt="2026-06-04T15:50:41.150" v="131" actId="207"/>
          <ac:spMkLst>
            <pc:docMk/>
            <pc:sldMk cId="1830896969" sldId="265"/>
            <ac:spMk id="6" creationId="{46454F84-432B-6FC3-B3C5-835D60A23E8C}"/>
          </ac:spMkLst>
        </pc:spChg>
        <pc:graphicFrameChg chg="add mod modGraphic">
          <ac:chgData name="Molly Wylie" userId="26bab391-2ea9-405e-9ae4-b0cdd8c8073d" providerId="ADAL" clId="{AA3096F8-DFCF-4BF1-B4EB-5586D9ADC9E8}" dt="2026-06-04T18:06:23.286" v="3751" actId="20577"/>
          <ac:graphicFrameMkLst>
            <pc:docMk/>
            <pc:sldMk cId="1830896969" sldId="265"/>
            <ac:graphicFrameMk id="9" creationId="{5CB33F6C-A5FB-29A2-CBC8-C69FB1DD9709}"/>
          </ac:graphicFrameMkLst>
        </pc:graphicFrameChg>
      </pc:sldChg>
      <pc:sldChg chg="addSp delSp modSp mod">
        <pc:chgData name="Molly Wylie" userId="26bab391-2ea9-405e-9ae4-b0cdd8c8073d" providerId="ADAL" clId="{AA3096F8-DFCF-4BF1-B4EB-5586D9ADC9E8}" dt="2026-06-04T15:47:15.114" v="65"/>
        <pc:sldMkLst>
          <pc:docMk/>
          <pc:sldMk cId="2722038559" sldId="269"/>
        </pc:sldMkLst>
        <pc:spChg chg="add mod">
          <ac:chgData name="Molly Wylie" userId="26bab391-2ea9-405e-9ae4-b0cdd8c8073d" providerId="ADAL" clId="{AA3096F8-DFCF-4BF1-B4EB-5586D9ADC9E8}" dt="2026-06-04T15:47:15.114" v="65"/>
          <ac:spMkLst>
            <pc:docMk/>
            <pc:sldMk cId="2722038559" sldId="269"/>
            <ac:spMk id="4" creationId="{94B24E5E-E834-1B6A-0D6C-726CD1F0BF93}"/>
          </ac:spMkLst>
        </pc:spChg>
        <pc:picChg chg="add mod">
          <ac:chgData name="Molly Wylie" userId="26bab391-2ea9-405e-9ae4-b0cdd8c8073d" providerId="ADAL" clId="{AA3096F8-DFCF-4BF1-B4EB-5586D9ADC9E8}" dt="2026-06-04T15:47:15.114" v="65"/>
          <ac:picMkLst>
            <pc:docMk/>
            <pc:sldMk cId="2722038559" sldId="269"/>
            <ac:picMk id="3" creationId="{3FD26829-8458-6A1A-F8F2-B4F712A5B35D}"/>
          </ac:picMkLst>
        </pc:picChg>
      </pc:sldChg>
      <pc:sldChg chg="addSp delSp modSp add mod">
        <pc:chgData name="Molly Wylie" userId="26bab391-2ea9-405e-9ae4-b0cdd8c8073d" providerId="ADAL" clId="{AA3096F8-DFCF-4BF1-B4EB-5586D9ADC9E8}" dt="2026-06-04T15:51:03.667" v="133" actId="14100"/>
        <pc:sldMkLst>
          <pc:docMk/>
          <pc:sldMk cId="1582722471" sldId="284"/>
        </pc:sldMkLst>
        <pc:spChg chg="add mod">
          <ac:chgData name="Molly Wylie" userId="26bab391-2ea9-405e-9ae4-b0cdd8c8073d" providerId="ADAL" clId="{AA3096F8-DFCF-4BF1-B4EB-5586D9ADC9E8}" dt="2026-06-04T15:51:03.667" v="133" actId="14100"/>
          <ac:spMkLst>
            <pc:docMk/>
            <pc:sldMk cId="1582722471" sldId="284"/>
            <ac:spMk id="4" creationId="{BC635298-8B53-0566-F819-FDE97A288B94}"/>
          </ac:spMkLst>
        </pc:spChg>
        <pc:spChg chg="add mod">
          <ac:chgData name="Molly Wylie" userId="26bab391-2ea9-405e-9ae4-b0cdd8c8073d" providerId="ADAL" clId="{AA3096F8-DFCF-4BF1-B4EB-5586D9ADC9E8}" dt="2026-06-04T15:43:55.186" v="11"/>
          <ac:spMkLst>
            <pc:docMk/>
            <pc:sldMk cId="1582722471" sldId="284"/>
            <ac:spMk id="5" creationId="{B3CC3C9C-505E-0951-8B74-A1DCE74B3203}"/>
          </ac:spMkLst>
        </pc:spChg>
        <pc:spChg chg="add mod">
          <ac:chgData name="Molly Wylie" userId="26bab391-2ea9-405e-9ae4-b0cdd8c8073d" providerId="ADAL" clId="{AA3096F8-DFCF-4BF1-B4EB-5586D9ADC9E8}" dt="2026-06-04T15:43:55.186" v="11"/>
          <ac:spMkLst>
            <pc:docMk/>
            <pc:sldMk cId="1582722471" sldId="284"/>
            <ac:spMk id="9" creationId="{EBCCAC0C-BCAB-5AA5-0BCA-A251B31D5223}"/>
          </ac:spMkLst>
        </pc:spChg>
        <pc:spChg chg="add mod">
          <ac:chgData name="Molly Wylie" userId="26bab391-2ea9-405e-9ae4-b0cdd8c8073d" providerId="ADAL" clId="{AA3096F8-DFCF-4BF1-B4EB-5586D9ADC9E8}" dt="2026-06-04T15:43:55.186" v="11"/>
          <ac:spMkLst>
            <pc:docMk/>
            <pc:sldMk cId="1582722471" sldId="284"/>
            <ac:spMk id="12" creationId="{02BD27FF-A1E8-4B71-1117-71380094EB16}"/>
          </ac:spMkLst>
        </pc:spChg>
        <pc:picChg chg="add mod">
          <ac:chgData name="Molly Wylie" userId="26bab391-2ea9-405e-9ae4-b0cdd8c8073d" providerId="ADAL" clId="{AA3096F8-DFCF-4BF1-B4EB-5586D9ADC9E8}" dt="2026-06-04T15:43:55.186" v="11"/>
          <ac:picMkLst>
            <pc:docMk/>
            <pc:sldMk cId="1582722471" sldId="284"/>
            <ac:picMk id="8" creationId="{309630BB-8786-C2D8-260B-4BCA79DA948F}"/>
          </ac:picMkLst>
        </pc:picChg>
        <pc:picChg chg="add mod">
          <ac:chgData name="Molly Wylie" userId="26bab391-2ea9-405e-9ae4-b0cdd8c8073d" providerId="ADAL" clId="{AA3096F8-DFCF-4BF1-B4EB-5586D9ADC9E8}" dt="2026-06-04T15:43:55.186" v="11"/>
          <ac:picMkLst>
            <pc:docMk/>
            <pc:sldMk cId="1582722471" sldId="284"/>
            <ac:picMk id="10" creationId="{A6F26F1A-5E89-D7B8-6AEB-F9FD8F58C3C2}"/>
          </ac:picMkLst>
        </pc:picChg>
        <pc:picChg chg="add mod">
          <ac:chgData name="Molly Wylie" userId="26bab391-2ea9-405e-9ae4-b0cdd8c8073d" providerId="ADAL" clId="{AA3096F8-DFCF-4BF1-B4EB-5586D9ADC9E8}" dt="2026-06-04T15:43:55.186" v="11"/>
          <ac:picMkLst>
            <pc:docMk/>
            <pc:sldMk cId="1582722471" sldId="284"/>
            <ac:picMk id="11" creationId="{AEEAC43D-FBA3-4A08-AD95-79DD09CBAF2E}"/>
          </ac:picMkLst>
        </pc:picChg>
      </pc:sldChg>
      <pc:sldChg chg="addSp delSp modSp add mod">
        <pc:chgData name="Molly Wylie" userId="26bab391-2ea9-405e-9ae4-b0cdd8c8073d" providerId="ADAL" clId="{AA3096F8-DFCF-4BF1-B4EB-5586D9ADC9E8}" dt="2026-06-04T17:07:43.480" v="3742" actId="207"/>
        <pc:sldMkLst>
          <pc:docMk/>
          <pc:sldMk cId="4135293483" sldId="285"/>
        </pc:sldMkLst>
        <pc:spChg chg="add mod">
          <ac:chgData name="Molly Wylie" userId="26bab391-2ea9-405e-9ae4-b0cdd8c8073d" providerId="ADAL" clId="{AA3096F8-DFCF-4BF1-B4EB-5586D9ADC9E8}" dt="2026-06-04T17:07:43.480" v="3742" actId="207"/>
          <ac:spMkLst>
            <pc:docMk/>
            <pc:sldMk cId="4135293483" sldId="285"/>
            <ac:spMk id="3" creationId="{68FF4AE3-6A43-C2C4-53EE-746C8ADB4360}"/>
          </ac:spMkLst>
        </pc:spChg>
        <pc:spChg chg="mod">
          <ac:chgData name="Molly Wylie" userId="26bab391-2ea9-405e-9ae4-b0cdd8c8073d" providerId="ADAL" clId="{AA3096F8-DFCF-4BF1-B4EB-5586D9ADC9E8}" dt="2026-06-04T15:51:14.016" v="136" actId="20577"/>
          <ac:spMkLst>
            <pc:docMk/>
            <pc:sldMk cId="4135293483" sldId="285"/>
            <ac:spMk id="4" creationId="{1490CB12-F3CB-79D8-ABE3-725D1D8D28C7}"/>
          </ac:spMkLst>
        </pc:spChg>
      </pc:sldChg>
      <pc:sldChg chg="addSp delSp modSp add mod ord">
        <pc:chgData name="Molly Wylie" userId="26bab391-2ea9-405e-9ae4-b0cdd8c8073d" providerId="ADAL" clId="{AA3096F8-DFCF-4BF1-B4EB-5586D9ADC9E8}" dt="2026-06-04T17:08:51.200" v="3748" actId="207"/>
        <pc:sldMkLst>
          <pc:docMk/>
          <pc:sldMk cId="2035911097" sldId="286"/>
        </pc:sldMkLst>
        <pc:spChg chg="mod">
          <ac:chgData name="Molly Wylie" userId="26bab391-2ea9-405e-9ae4-b0cdd8c8073d" providerId="ADAL" clId="{AA3096F8-DFCF-4BF1-B4EB-5586D9ADC9E8}" dt="2026-06-04T16:19:14.247" v="979" actId="404"/>
          <ac:spMkLst>
            <pc:docMk/>
            <pc:sldMk cId="2035911097" sldId="286"/>
            <ac:spMk id="4" creationId="{43ADE8FB-72D0-5557-D338-B9698B59E87B}"/>
          </ac:spMkLst>
        </pc:spChg>
        <pc:spChg chg="add mod">
          <ac:chgData name="Molly Wylie" userId="26bab391-2ea9-405e-9ae4-b0cdd8c8073d" providerId="ADAL" clId="{AA3096F8-DFCF-4BF1-B4EB-5586D9ADC9E8}" dt="2026-06-04T17:08:51.200" v="3748" actId="207"/>
          <ac:spMkLst>
            <pc:docMk/>
            <pc:sldMk cId="2035911097" sldId="286"/>
            <ac:spMk id="5" creationId="{D08C6E29-B644-2E90-A166-05228B6E4571}"/>
          </ac:spMkLst>
        </pc:spChg>
      </pc:sldChg>
      <pc:sldChg chg="addSp delSp modSp new mod">
        <pc:chgData name="Molly Wylie" userId="26bab391-2ea9-405e-9ae4-b0cdd8c8073d" providerId="ADAL" clId="{AA3096F8-DFCF-4BF1-B4EB-5586D9ADC9E8}" dt="2026-06-04T15:53:53.384" v="200" actId="207"/>
        <pc:sldMkLst>
          <pc:docMk/>
          <pc:sldMk cId="3485792132" sldId="287"/>
        </pc:sldMkLst>
        <pc:graphicFrameChg chg="add mod modGraphic">
          <ac:chgData name="Molly Wylie" userId="26bab391-2ea9-405e-9ae4-b0cdd8c8073d" providerId="ADAL" clId="{AA3096F8-DFCF-4BF1-B4EB-5586D9ADC9E8}" dt="2026-06-04T15:53:53.384" v="200" actId="207"/>
          <ac:graphicFrameMkLst>
            <pc:docMk/>
            <pc:sldMk cId="3485792132" sldId="287"/>
            <ac:graphicFrameMk id="4" creationId="{724C286C-F236-1DF1-F7D1-5E164A1F2E8C}"/>
          </ac:graphicFrameMkLst>
        </pc:graphicFrameChg>
        <pc:picChg chg="add mod">
          <ac:chgData name="Molly Wylie" userId="26bab391-2ea9-405e-9ae4-b0cdd8c8073d" providerId="ADAL" clId="{AA3096F8-DFCF-4BF1-B4EB-5586D9ADC9E8}" dt="2026-06-04T15:53:28.353" v="195" actId="14100"/>
          <ac:picMkLst>
            <pc:docMk/>
            <pc:sldMk cId="3485792132" sldId="287"/>
            <ac:picMk id="5" creationId="{0C4AE7BF-5960-C9EE-B7A3-795B7A30D34B}"/>
          </ac:picMkLst>
        </pc:picChg>
        <pc:picChg chg="add mod">
          <ac:chgData name="Molly Wylie" userId="26bab391-2ea9-405e-9ae4-b0cdd8c8073d" providerId="ADAL" clId="{AA3096F8-DFCF-4BF1-B4EB-5586D9ADC9E8}" dt="2026-06-04T15:53:28.353" v="195" actId="14100"/>
          <ac:picMkLst>
            <pc:docMk/>
            <pc:sldMk cId="3485792132" sldId="287"/>
            <ac:picMk id="6" creationId="{04661927-6F33-481E-E6A7-E2F69953A0AF}"/>
          </ac:picMkLst>
        </pc:picChg>
      </pc:sldChg>
      <pc:sldChg chg="addSp delSp modSp new mod">
        <pc:chgData name="Molly Wylie" userId="26bab391-2ea9-405e-9ae4-b0cdd8c8073d" providerId="ADAL" clId="{AA3096F8-DFCF-4BF1-B4EB-5586D9ADC9E8}" dt="2026-06-04T16:19:07.037" v="977" actId="403"/>
        <pc:sldMkLst>
          <pc:docMk/>
          <pc:sldMk cId="2618345531" sldId="288"/>
        </pc:sldMkLst>
        <pc:spChg chg="add mod">
          <ac:chgData name="Molly Wylie" userId="26bab391-2ea9-405e-9ae4-b0cdd8c8073d" providerId="ADAL" clId="{AA3096F8-DFCF-4BF1-B4EB-5586D9ADC9E8}" dt="2026-06-04T16:19:07.037" v="977" actId="403"/>
          <ac:spMkLst>
            <pc:docMk/>
            <pc:sldMk cId="2618345531" sldId="288"/>
            <ac:spMk id="6" creationId="{D03699D1-D11A-3205-6B6C-6A77BDA7061B}"/>
          </ac:spMkLst>
        </pc:spChg>
        <pc:graphicFrameChg chg="add mod">
          <ac:chgData name="Molly Wylie" userId="26bab391-2ea9-405e-9ae4-b0cdd8c8073d" providerId="ADAL" clId="{AA3096F8-DFCF-4BF1-B4EB-5586D9ADC9E8}" dt="2026-06-04T15:54:20.196" v="204"/>
          <ac:graphicFrameMkLst>
            <pc:docMk/>
            <pc:sldMk cId="2618345531" sldId="288"/>
            <ac:graphicFrameMk id="4" creationId="{9E0FDD5F-B517-7B42-E64B-0461B8022AA0}"/>
          </ac:graphicFrameMkLst>
        </pc:graphicFrameChg>
        <pc:graphicFrameChg chg="add mod">
          <ac:chgData name="Molly Wylie" userId="26bab391-2ea9-405e-9ae4-b0cdd8c8073d" providerId="ADAL" clId="{AA3096F8-DFCF-4BF1-B4EB-5586D9ADC9E8}" dt="2026-06-04T15:54:20.196" v="204"/>
          <ac:graphicFrameMkLst>
            <pc:docMk/>
            <pc:sldMk cId="2618345531" sldId="288"/>
            <ac:graphicFrameMk id="5" creationId="{150267E9-27B2-6F14-0568-AC6153795038}"/>
          </ac:graphicFrameMkLst>
        </pc:graphicFrameChg>
      </pc:sldChg>
      <pc:sldChg chg="addSp delSp modSp new mod modClrScheme chgLayout">
        <pc:chgData name="Molly Wylie" userId="26bab391-2ea9-405e-9ae4-b0cdd8c8073d" providerId="ADAL" clId="{AA3096F8-DFCF-4BF1-B4EB-5586D9ADC9E8}" dt="2026-06-04T18:26:05.260" v="3903" actId="20577"/>
        <pc:sldMkLst>
          <pc:docMk/>
          <pc:sldMk cId="2217795327" sldId="289"/>
        </pc:sldMkLst>
        <pc:spChg chg="add mod">
          <ac:chgData name="Molly Wylie" userId="26bab391-2ea9-405e-9ae4-b0cdd8c8073d" providerId="ADAL" clId="{AA3096F8-DFCF-4BF1-B4EB-5586D9ADC9E8}" dt="2026-06-04T18:26:05.260" v="3903" actId="20577"/>
          <ac:spMkLst>
            <pc:docMk/>
            <pc:sldMk cId="2217795327" sldId="289"/>
            <ac:spMk id="5" creationId="{635E70AE-FF06-B44A-7773-CD15090E9FEB}"/>
          </ac:spMkLst>
        </pc:spChg>
        <pc:graphicFrameChg chg="add mod ord modGraphic">
          <ac:chgData name="Molly Wylie" userId="26bab391-2ea9-405e-9ae4-b0cdd8c8073d" providerId="ADAL" clId="{AA3096F8-DFCF-4BF1-B4EB-5586D9ADC9E8}" dt="2026-06-04T16:13:15.565" v="791" actId="1076"/>
          <ac:graphicFrameMkLst>
            <pc:docMk/>
            <pc:sldMk cId="2217795327" sldId="289"/>
            <ac:graphicFrameMk id="4" creationId="{863EAABE-A231-6319-B59E-A7FCB6148A95}"/>
          </ac:graphicFrameMkLst>
        </pc:graphicFrameChg>
      </pc:sldChg>
      <pc:sldChg chg="addSp delSp modSp new mod">
        <pc:chgData name="Molly Wylie" userId="26bab391-2ea9-405e-9ae4-b0cdd8c8073d" providerId="ADAL" clId="{AA3096F8-DFCF-4BF1-B4EB-5586D9ADC9E8}" dt="2026-06-04T16:18:55.380" v="974" actId="403"/>
        <pc:sldMkLst>
          <pc:docMk/>
          <pc:sldMk cId="3513251661" sldId="291"/>
        </pc:sldMkLst>
        <pc:spChg chg="add mod">
          <ac:chgData name="Molly Wylie" userId="26bab391-2ea9-405e-9ae4-b0cdd8c8073d" providerId="ADAL" clId="{AA3096F8-DFCF-4BF1-B4EB-5586D9ADC9E8}" dt="2026-06-04T16:07:13.830" v="701" actId="207"/>
          <ac:spMkLst>
            <pc:docMk/>
            <pc:sldMk cId="3513251661" sldId="291"/>
            <ac:spMk id="8" creationId="{41E06691-8565-2C25-B8CF-DEB7A8D54EB8}"/>
          </ac:spMkLst>
        </pc:spChg>
        <pc:spChg chg="add mod">
          <ac:chgData name="Molly Wylie" userId="26bab391-2ea9-405e-9ae4-b0cdd8c8073d" providerId="ADAL" clId="{AA3096F8-DFCF-4BF1-B4EB-5586D9ADC9E8}" dt="2026-06-04T16:07:13.830" v="701" actId="207"/>
          <ac:spMkLst>
            <pc:docMk/>
            <pc:sldMk cId="3513251661" sldId="291"/>
            <ac:spMk id="9" creationId="{C4146527-1835-5647-C36B-2CDFBFFAA544}"/>
          </ac:spMkLst>
        </pc:spChg>
        <pc:spChg chg="add mod">
          <ac:chgData name="Molly Wylie" userId="26bab391-2ea9-405e-9ae4-b0cdd8c8073d" providerId="ADAL" clId="{AA3096F8-DFCF-4BF1-B4EB-5586D9ADC9E8}" dt="2026-06-04T16:07:03.880" v="699" actId="207"/>
          <ac:spMkLst>
            <pc:docMk/>
            <pc:sldMk cId="3513251661" sldId="291"/>
            <ac:spMk id="10" creationId="{2B8FCBBA-390D-74FF-044E-1A48768D51B3}"/>
          </ac:spMkLst>
        </pc:spChg>
        <pc:spChg chg="add mod">
          <ac:chgData name="Molly Wylie" userId="26bab391-2ea9-405e-9ae4-b0cdd8c8073d" providerId="ADAL" clId="{AA3096F8-DFCF-4BF1-B4EB-5586D9ADC9E8}" dt="2026-06-04T16:07:03.880" v="699" actId="207"/>
          <ac:spMkLst>
            <pc:docMk/>
            <pc:sldMk cId="3513251661" sldId="291"/>
            <ac:spMk id="11" creationId="{5C320898-C3A2-7B65-7A26-E35111076A7F}"/>
          </ac:spMkLst>
        </pc:spChg>
        <pc:spChg chg="add mod">
          <ac:chgData name="Molly Wylie" userId="26bab391-2ea9-405e-9ae4-b0cdd8c8073d" providerId="ADAL" clId="{AA3096F8-DFCF-4BF1-B4EB-5586D9ADC9E8}" dt="2026-06-04T16:07:10.088" v="700" actId="207"/>
          <ac:spMkLst>
            <pc:docMk/>
            <pc:sldMk cId="3513251661" sldId="291"/>
            <ac:spMk id="12" creationId="{527710C6-0E38-D748-4EBC-339441B4A6EB}"/>
          </ac:spMkLst>
        </pc:spChg>
        <pc:spChg chg="add mod">
          <ac:chgData name="Molly Wylie" userId="26bab391-2ea9-405e-9ae4-b0cdd8c8073d" providerId="ADAL" clId="{AA3096F8-DFCF-4BF1-B4EB-5586D9ADC9E8}" dt="2026-06-04T16:07:10.088" v="700" actId="207"/>
          <ac:spMkLst>
            <pc:docMk/>
            <pc:sldMk cId="3513251661" sldId="291"/>
            <ac:spMk id="13" creationId="{FE33DC22-1466-F3D3-BE20-35F02BE6C62C}"/>
          </ac:spMkLst>
        </pc:spChg>
        <pc:spChg chg="add mod">
          <ac:chgData name="Molly Wylie" userId="26bab391-2ea9-405e-9ae4-b0cdd8c8073d" providerId="ADAL" clId="{AA3096F8-DFCF-4BF1-B4EB-5586D9ADC9E8}" dt="2026-06-04T16:07:03.880" v="699" actId="207"/>
          <ac:spMkLst>
            <pc:docMk/>
            <pc:sldMk cId="3513251661" sldId="291"/>
            <ac:spMk id="14" creationId="{16C45215-B325-C7CB-2F5B-3565E0F41294}"/>
          </ac:spMkLst>
        </pc:spChg>
        <pc:spChg chg="add mod">
          <ac:chgData name="Molly Wylie" userId="26bab391-2ea9-405e-9ae4-b0cdd8c8073d" providerId="ADAL" clId="{AA3096F8-DFCF-4BF1-B4EB-5586D9ADC9E8}" dt="2026-06-04T16:07:03.880" v="699" actId="207"/>
          <ac:spMkLst>
            <pc:docMk/>
            <pc:sldMk cId="3513251661" sldId="291"/>
            <ac:spMk id="15" creationId="{0A0B84FC-A15F-4D2C-B8AF-6AE557DAF2CC}"/>
          </ac:spMkLst>
        </pc:spChg>
        <pc:spChg chg="add mod">
          <ac:chgData name="Molly Wylie" userId="26bab391-2ea9-405e-9ae4-b0cdd8c8073d" providerId="ADAL" clId="{AA3096F8-DFCF-4BF1-B4EB-5586D9ADC9E8}" dt="2026-06-04T16:18:55.380" v="974" actId="403"/>
          <ac:spMkLst>
            <pc:docMk/>
            <pc:sldMk cId="3513251661" sldId="291"/>
            <ac:spMk id="16" creationId="{F9DF5A0A-9E20-EEC5-F8AD-E981C946BDA3}"/>
          </ac:spMkLst>
        </pc:spChg>
        <pc:grpChg chg="add mod">
          <ac:chgData name="Molly Wylie" userId="26bab391-2ea9-405e-9ae4-b0cdd8c8073d" providerId="ADAL" clId="{AA3096F8-DFCF-4BF1-B4EB-5586D9ADC9E8}" dt="2026-06-04T16:07:03.880" v="699" actId="207"/>
          <ac:grpSpMkLst>
            <pc:docMk/>
            <pc:sldMk cId="3513251661" sldId="291"/>
            <ac:grpSpMk id="4" creationId="{E0143621-A5D4-6D34-6271-94F76AFE031E}"/>
          </ac:grpSpMkLst>
        </pc:grpChg>
        <pc:grpChg chg="mod">
          <ac:chgData name="Molly Wylie" userId="26bab391-2ea9-405e-9ae4-b0cdd8c8073d" providerId="ADAL" clId="{AA3096F8-DFCF-4BF1-B4EB-5586D9ADC9E8}" dt="2026-06-04T16:07:10.088" v="700" actId="207"/>
          <ac:grpSpMkLst>
            <pc:docMk/>
            <pc:sldMk cId="3513251661" sldId="291"/>
            <ac:grpSpMk id="5" creationId="{F41BAA41-60A3-33B7-1B95-23CD1FE97803}"/>
          </ac:grpSpMkLst>
        </pc:grpChg>
        <pc:grpChg chg="add mod">
          <ac:chgData name="Molly Wylie" userId="26bab391-2ea9-405e-9ae4-b0cdd8c8073d" providerId="ADAL" clId="{AA3096F8-DFCF-4BF1-B4EB-5586D9ADC9E8}" dt="2026-06-04T16:07:03.880" v="699" actId="207"/>
          <ac:grpSpMkLst>
            <pc:docMk/>
            <pc:sldMk cId="3513251661" sldId="291"/>
            <ac:grpSpMk id="6" creationId="{FD0B853B-A5E4-3111-19D4-0E73B7D4C217}"/>
          </ac:grpSpMkLst>
        </pc:grpChg>
        <pc:grpChg chg="mod">
          <ac:chgData name="Molly Wylie" userId="26bab391-2ea9-405e-9ae4-b0cdd8c8073d" providerId="ADAL" clId="{AA3096F8-DFCF-4BF1-B4EB-5586D9ADC9E8}" dt="2026-06-04T16:07:13.830" v="701" actId="207"/>
          <ac:grpSpMkLst>
            <pc:docMk/>
            <pc:sldMk cId="3513251661" sldId="291"/>
            <ac:grpSpMk id="7" creationId="{82B91A5C-2C4C-0308-DC0D-7D75039197A6}"/>
          </ac:grpSpMkLst>
        </pc:grpChg>
        <pc:graphicFrameChg chg="add mod">
          <ac:chgData name="Molly Wylie" userId="26bab391-2ea9-405e-9ae4-b0cdd8c8073d" providerId="ADAL" clId="{AA3096F8-DFCF-4BF1-B4EB-5586D9ADC9E8}" dt="2026-06-04T16:18:02.809" v="953" actId="478"/>
          <ac:graphicFrameMkLst>
            <pc:docMk/>
            <pc:sldMk cId="3513251661" sldId="291"/>
            <ac:graphicFrameMk id="17" creationId="{FDE9E8C8-70AA-164F-0896-20E44328460A}"/>
          </ac:graphicFrameMkLst>
        </pc:graphicFrameChg>
      </pc:sldChg>
      <pc:sldChg chg="add">
        <pc:chgData name="Molly Wylie" userId="26bab391-2ea9-405e-9ae4-b0cdd8c8073d" providerId="ADAL" clId="{AA3096F8-DFCF-4BF1-B4EB-5586D9ADC9E8}" dt="2026-06-04T16:05:08.881" v="519"/>
        <pc:sldMkLst>
          <pc:docMk/>
          <pc:sldMk cId="3856921615" sldId="293"/>
        </pc:sldMkLst>
      </pc:sldChg>
      <pc:sldChg chg="addSp modSp add mod ord">
        <pc:chgData name="Molly Wylie" userId="26bab391-2ea9-405e-9ae4-b0cdd8c8073d" providerId="ADAL" clId="{AA3096F8-DFCF-4BF1-B4EB-5586D9ADC9E8}" dt="2026-06-04T16:06:16.325" v="696" actId="20577"/>
        <pc:sldMkLst>
          <pc:docMk/>
          <pc:sldMk cId="3790947267" sldId="294"/>
        </pc:sldMkLst>
        <pc:spChg chg="add mod">
          <ac:chgData name="Molly Wylie" userId="26bab391-2ea9-405e-9ae4-b0cdd8c8073d" providerId="ADAL" clId="{AA3096F8-DFCF-4BF1-B4EB-5586D9ADC9E8}" dt="2026-06-04T16:06:16.325" v="696" actId="20577"/>
          <ac:spMkLst>
            <pc:docMk/>
            <pc:sldMk cId="3790947267" sldId="294"/>
            <ac:spMk id="2" creationId="{AD33DAF9-0082-C0D7-AE38-9A22C1E7174E}"/>
          </ac:spMkLst>
        </pc:spChg>
      </pc:sldChg>
      <pc:sldChg chg="addSp delSp modSp new mod modClrScheme chgLayout">
        <pc:chgData name="Molly Wylie" userId="26bab391-2ea9-405e-9ae4-b0cdd8c8073d" providerId="ADAL" clId="{AA3096F8-DFCF-4BF1-B4EB-5586D9ADC9E8}" dt="2026-06-04T16:55:44.375" v="3185" actId="1076"/>
        <pc:sldMkLst>
          <pc:docMk/>
          <pc:sldMk cId="910843877" sldId="295"/>
        </pc:sldMkLst>
        <pc:spChg chg="add mod">
          <ac:chgData name="Molly Wylie" userId="26bab391-2ea9-405e-9ae4-b0cdd8c8073d" providerId="ADAL" clId="{AA3096F8-DFCF-4BF1-B4EB-5586D9ADC9E8}" dt="2026-06-04T16:23:03.370" v="1057" actId="20577"/>
          <ac:spMkLst>
            <pc:docMk/>
            <pc:sldMk cId="910843877" sldId="295"/>
            <ac:spMk id="5" creationId="{53742F39-39BA-CBC9-3397-8A52765185CD}"/>
          </ac:spMkLst>
        </pc:spChg>
        <pc:graphicFrameChg chg="add mod modGraphic">
          <ac:chgData name="Molly Wylie" userId="26bab391-2ea9-405e-9ae4-b0cdd8c8073d" providerId="ADAL" clId="{AA3096F8-DFCF-4BF1-B4EB-5586D9ADC9E8}" dt="2026-06-04T16:55:44.375" v="3185" actId="1076"/>
          <ac:graphicFrameMkLst>
            <pc:docMk/>
            <pc:sldMk cId="910843877" sldId="295"/>
            <ac:graphicFrameMk id="4" creationId="{790C66A7-4DF4-3D1D-9A68-939001BB4E9F}"/>
          </ac:graphicFrameMkLst>
        </pc:graphicFrameChg>
      </pc:sldChg>
      <pc:sldChg chg="modSp add mod">
        <pc:chgData name="Molly Wylie" userId="26bab391-2ea9-405e-9ae4-b0cdd8c8073d" providerId="ADAL" clId="{AA3096F8-DFCF-4BF1-B4EB-5586D9ADC9E8}" dt="2026-06-04T17:09:10.662" v="3750" actId="207"/>
        <pc:sldMkLst>
          <pc:docMk/>
          <pc:sldMk cId="1342420582" sldId="296"/>
        </pc:sldMkLst>
        <pc:spChg chg="mod">
          <ac:chgData name="Molly Wylie" userId="26bab391-2ea9-405e-9ae4-b0cdd8c8073d" providerId="ADAL" clId="{AA3096F8-DFCF-4BF1-B4EB-5586D9ADC9E8}" dt="2026-06-04T17:09:10.662" v="3750" actId="207"/>
          <ac:spMkLst>
            <pc:docMk/>
            <pc:sldMk cId="1342420582" sldId="296"/>
            <ac:spMk id="7" creationId="{FC06B93C-9A5E-1291-B31D-1CD251BA37B5}"/>
          </ac:spMkLst>
        </pc:spChg>
      </pc:sldChg>
      <pc:sldChg chg="addSp delSp modSp new mod">
        <pc:chgData name="Molly Wylie" userId="26bab391-2ea9-405e-9ae4-b0cdd8c8073d" providerId="ADAL" clId="{AA3096F8-DFCF-4BF1-B4EB-5586D9ADC9E8}" dt="2026-06-04T16:17:38.918" v="949" actId="1076"/>
        <pc:sldMkLst>
          <pc:docMk/>
          <pc:sldMk cId="2928592842" sldId="299"/>
        </pc:sldMkLst>
        <pc:spChg chg="mod">
          <ac:chgData name="Molly Wylie" userId="26bab391-2ea9-405e-9ae4-b0cdd8c8073d" providerId="ADAL" clId="{AA3096F8-DFCF-4BF1-B4EB-5586D9ADC9E8}" dt="2026-06-04T16:17:38.918" v="949" actId="1076"/>
          <ac:spMkLst>
            <pc:docMk/>
            <pc:sldMk cId="2928592842" sldId="299"/>
            <ac:spMk id="2" creationId="{F7C46804-C547-4FCE-4D66-664EBC58D5E6}"/>
          </ac:spMkLst>
        </pc:spChg>
        <pc:graphicFrameChg chg="add mod modGraphic">
          <ac:chgData name="Molly Wylie" userId="26bab391-2ea9-405e-9ae4-b0cdd8c8073d" providerId="ADAL" clId="{AA3096F8-DFCF-4BF1-B4EB-5586D9ADC9E8}" dt="2026-06-04T16:17:31.284" v="947" actId="207"/>
          <ac:graphicFrameMkLst>
            <pc:docMk/>
            <pc:sldMk cId="2928592842" sldId="299"/>
            <ac:graphicFrameMk id="7" creationId="{ACCC2A55-2D3D-4AF1-7AEE-38E9DC4D04C6}"/>
          </ac:graphicFrameMkLst>
        </pc:graphicFrameChg>
      </pc:sldChg>
      <pc:sldChg chg="addSp delSp modSp add mod">
        <pc:chgData name="Molly Wylie" userId="26bab391-2ea9-405e-9ae4-b0cdd8c8073d" providerId="ADAL" clId="{AA3096F8-DFCF-4BF1-B4EB-5586D9ADC9E8}" dt="2026-06-04T16:23:35.901" v="1088" actId="1076"/>
        <pc:sldMkLst>
          <pc:docMk/>
          <pc:sldMk cId="2288286124" sldId="300"/>
        </pc:sldMkLst>
        <pc:spChg chg="mod">
          <ac:chgData name="Molly Wylie" userId="26bab391-2ea9-405e-9ae4-b0cdd8c8073d" providerId="ADAL" clId="{AA3096F8-DFCF-4BF1-B4EB-5586D9ADC9E8}" dt="2026-06-04T16:23:35.901" v="1088" actId="1076"/>
          <ac:spMkLst>
            <pc:docMk/>
            <pc:sldMk cId="2288286124" sldId="300"/>
            <ac:spMk id="2" creationId="{399E7EA3-975F-DE60-58FE-C5ACA6AA434F}"/>
          </ac:spMkLst>
        </pc:spChg>
        <pc:graphicFrameChg chg="add mod modGraphic">
          <ac:chgData name="Molly Wylie" userId="26bab391-2ea9-405e-9ae4-b0cdd8c8073d" providerId="ADAL" clId="{AA3096F8-DFCF-4BF1-B4EB-5586D9ADC9E8}" dt="2026-06-04T16:20:35.990" v="989" actId="1076"/>
          <ac:graphicFrameMkLst>
            <pc:docMk/>
            <pc:sldMk cId="2288286124" sldId="300"/>
            <ac:graphicFrameMk id="22" creationId="{A71A686A-3C32-3D94-D08C-483CBEB076A3}"/>
          </ac:graphicFrameMkLst>
        </pc:graphicFrameChg>
      </pc:sldChg>
      <pc:sldChg chg="addSp delSp modSp new mod">
        <pc:chgData name="Molly Wylie" userId="26bab391-2ea9-405e-9ae4-b0cdd8c8073d" providerId="ADAL" clId="{AA3096F8-DFCF-4BF1-B4EB-5586D9ADC9E8}" dt="2026-06-04T16:23:42.451" v="1089" actId="1076"/>
        <pc:sldMkLst>
          <pc:docMk/>
          <pc:sldMk cId="1790451801" sldId="301"/>
        </pc:sldMkLst>
        <pc:spChg chg="add mod">
          <ac:chgData name="Molly Wylie" userId="26bab391-2ea9-405e-9ae4-b0cdd8c8073d" providerId="ADAL" clId="{AA3096F8-DFCF-4BF1-B4EB-5586D9ADC9E8}" dt="2026-06-04T16:22:07.051" v="1011" actId="403"/>
          <ac:spMkLst>
            <pc:docMk/>
            <pc:sldMk cId="1790451801" sldId="301"/>
            <ac:spMk id="5" creationId="{7D2BBD11-3C05-C6BF-3F56-98F939862202}"/>
          </ac:spMkLst>
        </pc:spChg>
        <pc:graphicFrameChg chg="add mod">
          <ac:chgData name="Molly Wylie" userId="26bab391-2ea9-405e-9ae4-b0cdd8c8073d" providerId="ADAL" clId="{AA3096F8-DFCF-4BF1-B4EB-5586D9ADC9E8}" dt="2026-06-04T16:23:42.451" v="1089" actId="1076"/>
          <ac:graphicFrameMkLst>
            <pc:docMk/>
            <pc:sldMk cId="1790451801" sldId="301"/>
            <ac:graphicFrameMk id="4" creationId="{394BCC66-A623-6EC0-F006-27F128CC9F6F}"/>
          </ac:graphicFrameMkLst>
        </pc:graphicFrameChg>
      </pc:sldChg>
      <pc:sldChg chg="addSp delSp modSp new mod">
        <pc:chgData name="Molly Wylie" userId="26bab391-2ea9-405e-9ae4-b0cdd8c8073d" providerId="ADAL" clId="{AA3096F8-DFCF-4BF1-B4EB-5586D9ADC9E8}" dt="2026-06-04T16:22:42.799" v="1031" actId="404"/>
        <pc:sldMkLst>
          <pc:docMk/>
          <pc:sldMk cId="4122485006" sldId="302"/>
        </pc:sldMkLst>
        <pc:spChg chg="mod">
          <ac:chgData name="Molly Wylie" userId="26bab391-2ea9-405e-9ae4-b0cdd8c8073d" providerId="ADAL" clId="{AA3096F8-DFCF-4BF1-B4EB-5586D9ADC9E8}" dt="2026-06-04T16:22:42.799" v="1031" actId="404"/>
          <ac:spMkLst>
            <pc:docMk/>
            <pc:sldMk cId="4122485006" sldId="302"/>
            <ac:spMk id="2" creationId="{6A5DF358-457D-2535-6068-20B4419B00B2}"/>
          </ac:spMkLst>
        </pc:spChg>
        <pc:spChg chg="add mod">
          <ac:chgData name="Molly Wylie" userId="26bab391-2ea9-405e-9ae4-b0cdd8c8073d" providerId="ADAL" clId="{AA3096F8-DFCF-4BF1-B4EB-5586D9ADC9E8}" dt="2026-06-04T16:22:33.955" v="1030" actId="207"/>
          <ac:spMkLst>
            <pc:docMk/>
            <pc:sldMk cId="4122485006" sldId="302"/>
            <ac:spMk id="8" creationId="{FEED1698-88EB-E388-6E2E-D987876E8BAF}"/>
          </ac:spMkLst>
        </pc:spChg>
        <pc:spChg chg="add mod">
          <ac:chgData name="Molly Wylie" userId="26bab391-2ea9-405e-9ae4-b0cdd8c8073d" providerId="ADAL" clId="{AA3096F8-DFCF-4BF1-B4EB-5586D9ADC9E8}" dt="2026-06-04T16:22:33.955" v="1030" actId="207"/>
          <ac:spMkLst>
            <pc:docMk/>
            <pc:sldMk cId="4122485006" sldId="302"/>
            <ac:spMk id="9" creationId="{10D6B9A4-B4B3-85DE-D4D4-062587B92217}"/>
          </ac:spMkLst>
        </pc:spChg>
        <pc:spChg chg="add mod">
          <ac:chgData name="Molly Wylie" userId="26bab391-2ea9-405e-9ae4-b0cdd8c8073d" providerId="ADAL" clId="{AA3096F8-DFCF-4BF1-B4EB-5586D9ADC9E8}" dt="2026-06-04T16:21:59.758" v="1010"/>
          <ac:spMkLst>
            <pc:docMk/>
            <pc:sldMk cId="4122485006" sldId="302"/>
            <ac:spMk id="10" creationId="{8510EE51-CAAA-55C0-C5DD-920E45EC5A1C}"/>
          </ac:spMkLst>
        </pc:spChg>
        <pc:spChg chg="add mod">
          <ac:chgData name="Molly Wylie" userId="26bab391-2ea9-405e-9ae4-b0cdd8c8073d" providerId="ADAL" clId="{AA3096F8-DFCF-4BF1-B4EB-5586D9ADC9E8}" dt="2026-06-04T16:21:59.758" v="1010"/>
          <ac:spMkLst>
            <pc:docMk/>
            <pc:sldMk cId="4122485006" sldId="302"/>
            <ac:spMk id="11" creationId="{D8D035C8-7637-ED64-CBC2-B975CE9B677A}"/>
          </ac:spMkLst>
        </pc:spChg>
        <pc:spChg chg="add mod">
          <ac:chgData name="Molly Wylie" userId="26bab391-2ea9-405e-9ae4-b0cdd8c8073d" providerId="ADAL" clId="{AA3096F8-DFCF-4BF1-B4EB-5586D9ADC9E8}" dt="2026-06-04T16:22:29.847" v="1029" actId="207"/>
          <ac:spMkLst>
            <pc:docMk/>
            <pc:sldMk cId="4122485006" sldId="302"/>
            <ac:spMk id="12" creationId="{730EA7DB-4F9B-A40F-402C-B049508FD4FB}"/>
          </ac:spMkLst>
        </pc:spChg>
        <pc:spChg chg="add mod">
          <ac:chgData name="Molly Wylie" userId="26bab391-2ea9-405e-9ae4-b0cdd8c8073d" providerId="ADAL" clId="{AA3096F8-DFCF-4BF1-B4EB-5586D9ADC9E8}" dt="2026-06-04T16:22:29.847" v="1029" actId="207"/>
          <ac:spMkLst>
            <pc:docMk/>
            <pc:sldMk cId="4122485006" sldId="302"/>
            <ac:spMk id="13" creationId="{C6BF3F0F-F048-3643-705E-140E98100941}"/>
          </ac:spMkLst>
        </pc:spChg>
        <pc:spChg chg="add mod">
          <ac:chgData name="Molly Wylie" userId="26bab391-2ea9-405e-9ae4-b0cdd8c8073d" providerId="ADAL" clId="{AA3096F8-DFCF-4BF1-B4EB-5586D9ADC9E8}" dt="2026-06-04T16:21:59.758" v="1010"/>
          <ac:spMkLst>
            <pc:docMk/>
            <pc:sldMk cId="4122485006" sldId="302"/>
            <ac:spMk id="14" creationId="{F1C01DD1-E7CA-C5A3-166C-FE896D2418F3}"/>
          </ac:spMkLst>
        </pc:spChg>
        <pc:spChg chg="add mod">
          <ac:chgData name="Molly Wylie" userId="26bab391-2ea9-405e-9ae4-b0cdd8c8073d" providerId="ADAL" clId="{AA3096F8-DFCF-4BF1-B4EB-5586D9ADC9E8}" dt="2026-06-04T16:21:59.758" v="1010"/>
          <ac:spMkLst>
            <pc:docMk/>
            <pc:sldMk cId="4122485006" sldId="302"/>
            <ac:spMk id="15" creationId="{3533E8B6-CDFE-2298-73B9-51C4207FE911}"/>
          </ac:spMkLst>
        </pc:spChg>
        <pc:grpChg chg="add mod">
          <ac:chgData name="Molly Wylie" userId="26bab391-2ea9-405e-9ae4-b0cdd8c8073d" providerId="ADAL" clId="{AA3096F8-DFCF-4BF1-B4EB-5586D9ADC9E8}" dt="2026-06-04T16:21:59.758" v="1010"/>
          <ac:grpSpMkLst>
            <pc:docMk/>
            <pc:sldMk cId="4122485006" sldId="302"/>
            <ac:grpSpMk id="4" creationId="{7C13FB98-BAC8-0F7E-A71C-9F136BA595C7}"/>
          </ac:grpSpMkLst>
        </pc:grpChg>
        <pc:grpChg chg="mod">
          <ac:chgData name="Molly Wylie" userId="26bab391-2ea9-405e-9ae4-b0cdd8c8073d" providerId="ADAL" clId="{AA3096F8-DFCF-4BF1-B4EB-5586D9ADC9E8}" dt="2026-06-04T16:22:29.847" v="1029" actId="207"/>
          <ac:grpSpMkLst>
            <pc:docMk/>
            <pc:sldMk cId="4122485006" sldId="302"/>
            <ac:grpSpMk id="5" creationId="{7664F4CB-832F-1089-A7C7-597A9D03FD53}"/>
          </ac:grpSpMkLst>
        </pc:grpChg>
        <pc:grpChg chg="add mod">
          <ac:chgData name="Molly Wylie" userId="26bab391-2ea9-405e-9ae4-b0cdd8c8073d" providerId="ADAL" clId="{AA3096F8-DFCF-4BF1-B4EB-5586D9ADC9E8}" dt="2026-06-04T16:21:59.758" v="1010"/>
          <ac:grpSpMkLst>
            <pc:docMk/>
            <pc:sldMk cId="4122485006" sldId="302"/>
            <ac:grpSpMk id="6" creationId="{B1BC6982-9F7C-D220-4F7D-3142F1F77082}"/>
          </ac:grpSpMkLst>
        </pc:grpChg>
        <pc:grpChg chg="mod">
          <ac:chgData name="Molly Wylie" userId="26bab391-2ea9-405e-9ae4-b0cdd8c8073d" providerId="ADAL" clId="{AA3096F8-DFCF-4BF1-B4EB-5586D9ADC9E8}" dt="2026-06-04T16:22:33.955" v="1030" actId="207"/>
          <ac:grpSpMkLst>
            <pc:docMk/>
            <pc:sldMk cId="4122485006" sldId="302"/>
            <ac:grpSpMk id="7" creationId="{11EDCF45-FC34-FBB7-A977-540CEC2E39FD}"/>
          </ac:grpSpMkLst>
        </pc:grpChg>
      </pc:sldChg>
      <pc:sldChg chg="addSp delSp modSp add mod">
        <pc:chgData name="Molly Wylie" userId="26bab391-2ea9-405e-9ae4-b0cdd8c8073d" providerId="ADAL" clId="{AA3096F8-DFCF-4BF1-B4EB-5586D9ADC9E8}" dt="2026-06-04T16:25:08.433" v="1141" actId="207"/>
        <pc:sldMkLst>
          <pc:docMk/>
          <pc:sldMk cId="950397978" sldId="303"/>
        </pc:sldMkLst>
        <pc:spChg chg="mod">
          <ac:chgData name="Molly Wylie" userId="26bab391-2ea9-405e-9ae4-b0cdd8c8073d" providerId="ADAL" clId="{AA3096F8-DFCF-4BF1-B4EB-5586D9ADC9E8}" dt="2026-06-04T16:24:36.395" v="1140" actId="1076"/>
          <ac:spMkLst>
            <pc:docMk/>
            <pc:sldMk cId="950397978" sldId="303"/>
            <ac:spMk id="2" creationId="{91E4BF72-FC45-0925-6B16-CD093606D5A2}"/>
          </ac:spMkLst>
        </pc:spChg>
        <pc:spChg chg="add mod">
          <ac:chgData name="Molly Wylie" userId="26bab391-2ea9-405e-9ae4-b0cdd8c8073d" providerId="ADAL" clId="{AA3096F8-DFCF-4BF1-B4EB-5586D9ADC9E8}" dt="2026-06-04T16:25:08.433" v="1141" actId="207"/>
          <ac:spMkLst>
            <pc:docMk/>
            <pc:sldMk cId="950397978" sldId="303"/>
            <ac:spMk id="3" creationId="{7DCEC13F-17BC-A1D9-A6FD-2183AA2150C2}"/>
          </ac:spMkLst>
        </pc:spChg>
        <pc:spChg chg="add mod">
          <ac:chgData name="Molly Wylie" userId="26bab391-2ea9-405e-9ae4-b0cdd8c8073d" providerId="ADAL" clId="{AA3096F8-DFCF-4BF1-B4EB-5586D9ADC9E8}" dt="2026-06-04T16:25:08.433" v="1141" actId="207"/>
          <ac:spMkLst>
            <pc:docMk/>
            <pc:sldMk cId="950397978" sldId="303"/>
            <ac:spMk id="16" creationId="{7281CDB8-BFE9-0808-0F79-DC905C5F8142}"/>
          </ac:spMkLst>
        </pc:spChg>
        <pc:spChg chg="add mod">
          <ac:chgData name="Molly Wylie" userId="26bab391-2ea9-405e-9ae4-b0cdd8c8073d" providerId="ADAL" clId="{AA3096F8-DFCF-4BF1-B4EB-5586D9ADC9E8}" dt="2026-06-04T16:25:08.433" v="1141" actId="207"/>
          <ac:spMkLst>
            <pc:docMk/>
            <pc:sldMk cId="950397978" sldId="303"/>
            <ac:spMk id="17" creationId="{0670D039-8084-819B-6A8B-8F4FD9DFB5D1}"/>
          </ac:spMkLst>
        </pc:spChg>
        <pc:spChg chg="add mod">
          <ac:chgData name="Molly Wylie" userId="26bab391-2ea9-405e-9ae4-b0cdd8c8073d" providerId="ADAL" clId="{AA3096F8-DFCF-4BF1-B4EB-5586D9ADC9E8}" dt="2026-06-04T16:25:08.433" v="1141" actId="207"/>
          <ac:spMkLst>
            <pc:docMk/>
            <pc:sldMk cId="950397978" sldId="303"/>
            <ac:spMk id="18" creationId="{630E3CC8-8C14-1E63-2250-AE232B9A86EB}"/>
          </ac:spMkLst>
        </pc:spChg>
        <pc:spChg chg="add mod">
          <ac:chgData name="Molly Wylie" userId="26bab391-2ea9-405e-9ae4-b0cdd8c8073d" providerId="ADAL" clId="{AA3096F8-DFCF-4BF1-B4EB-5586D9ADC9E8}" dt="2026-06-04T16:25:08.433" v="1141" actId="207"/>
          <ac:spMkLst>
            <pc:docMk/>
            <pc:sldMk cId="950397978" sldId="303"/>
            <ac:spMk id="19" creationId="{F3EA3EAD-D21D-8818-26C9-57FFEF4185C2}"/>
          </ac:spMkLst>
        </pc:spChg>
        <pc:spChg chg="add mod">
          <ac:chgData name="Molly Wylie" userId="26bab391-2ea9-405e-9ae4-b0cdd8c8073d" providerId="ADAL" clId="{AA3096F8-DFCF-4BF1-B4EB-5586D9ADC9E8}" dt="2026-06-04T16:25:08.433" v="1141" actId="207"/>
          <ac:spMkLst>
            <pc:docMk/>
            <pc:sldMk cId="950397978" sldId="303"/>
            <ac:spMk id="20" creationId="{E2278DA7-E24F-17B4-F0EF-377C4003A92C}"/>
          </ac:spMkLst>
        </pc:spChg>
      </pc:sldChg>
      <pc:sldChg chg="addSp delSp modSp new mod">
        <pc:chgData name="Molly Wylie" userId="26bab391-2ea9-405e-9ae4-b0cdd8c8073d" providerId="ADAL" clId="{AA3096F8-DFCF-4BF1-B4EB-5586D9ADC9E8}" dt="2026-06-04T16:30:35.413" v="1227" actId="403"/>
        <pc:sldMkLst>
          <pc:docMk/>
          <pc:sldMk cId="4278136929" sldId="304"/>
        </pc:sldMkLst>
        <pc:graphicFrameChg chg="add mod modGraphic">
          <ac:chgData name="Molly Wylie" userId="26bab391-2ea9-405e-9ae4-b0cdd8c8073d" providerId="ADAL" clId="{AA3096F8-DFCF-4BF1-B4EB-5586D9ADC9E8}" dt="2026-06-04T16:30:35.413" v="1227" actId="403"/>
          <ac:graphicFrameMkLst>
            <pc:docMk/>
            <pc:sldMk cId="4278136929" sldId="304"/>
            <ac:graphicFrameMk id="4" creationId="{C709624D-45EF-5F8F-F458-A4D33C070971}"/>
          </ac:graphicFrameMkLst>
        </pc:graphicFrameChg>
        <pc:picChg chg="add mod">
          <ac:chgData name="Molly Wylie" userId="26bab391-2ea9-405e-9ae4-b0cdd8c8073d" providerId="ADAL" clId="{AA3096F8-DFCF-4BF1-B4EB-5586D9ADC9E8}" dt="2026-06-04T16:29:58.363" v="1221" actId="1076"/>
          <ac:picMkLst>
            <pc:docMk/>
            <pc:sldMk cId="4278136929" sldId="304"/>
            <ac:picMk id="5" creationId="{BD689E36-C66F-2105-64A6-879B09DAF5EB}"/>
          </ac:picMkLst>
        </pc:picChg>
        <pc:picChg chg="add mod">
          <ac:chgData name="Molly Wylie" userId="26bab391-2ea9-405e-9ae4-b0cdd8c8073d" providerId="ADAL" clId="{AA3096F8-DFCF-4BF1-B4EB-5586D9ADC9E8}" dt="2026-06-04T16:30:05.444" v="1222"/>
          <ac:picMkLst>
            <pc:docMk/>
            <pc:sldMk cId="4278136929" sldId="304"/>
            <ac:picMk id="6" creationId="{EA007B00-1551-5409-B7B4-701CDB555982}"/>
          </ac:picMkLst>
        </pc:picChg>
      </pc:sldChg>
      <pc:sldChg chg="modSp add mod ord">
        <pc:chgData name="Molly Wylie" userId="26bab391-2ea9-405e-9ae4-b0cdd8c8073d" providerId="ADAL" clId="{AA3096F8-DFCF-4BF1-B4EB-5586D9ADC9E8}" dt="2026-06-04T16:26:30.072" v="1164" actId="478"/>
        <pc:sldMkLst>
          <pc:docMk/>
          <pc:sldMk cId="2026294420" sldId="305"/>
        </pc:sldMkLst>
        <pc:spChg chg="mod">
          <ac:chgData name="Molly Wylie" userId="26bab391-2ea9-405e-9ae4-b0cdd8c8073d" providerId="ADAL" clId="{AA3096F8-DFCF-4BF1-B4EB-5586D9ADC9E8}" dt="2026-06-04T16:25:57.013" v="1157" actId="20577"/>
          <ac:spMkLst>
            <pc:docMk/>
            <pc:sldMk cId="2026294420" sldId="305"/>
            <ac:spMk id="2" creationId="{4A2A3424-CAAE-ADB2-4216-0EFEBD7C3470}"/>
          </ac:spMkLst>
        </pc:spChg>
        <pc:graphicFrameChg chg="mod modGraphic">
          <ac:chgData name="Molly Wylie" userId="26bab391-2ea9-405e-9ae4-b0cdd8c8073d" providerId="ADAL" clId="{AA3096F8-DFCF-4BF1-B4EB-5586D9ADC9E8}" dt="2026-06-04T16:26:30.072" v="1164" actId="478"/>
          <ac:graphicFrameMkLst>
            <pc:docMk/>
            <pc:sldMk cId="2026294420" sldId="305"/>
            <ac:graphicFrameMk id="7" creationId="{2560B146-7515-2130-F91A-46BC692833CA}"/>
          </ac:graphicFrameMkLst>
        </pc:graphicFrameChg>
      </pc:sldChg>
      <pc:sldChg chg="addSp delSp modSp add mod">
        <pc:chgData name="Molly Wylie" userId="26bab391-2ea9-405e-9ae4-b0cdd8c8073d" providerId="ADAL" clId="{AA3096F8-DFCF-4BF1-B4EB-5586D9ADC9E8}" dt="2026-06-04T16:30:41.696" v="1228" actId="403"/>
        <pc:sldMkLst>
          <pc:docMk/>
          <pc:sldMk cId="3669432736" sldId="306"/>
        </pc:sldMkLst>
        <pc:spChg chg="mod">
          <ac:chgData name="Molly Wylie" userId="26bab391-2ea9-405e-9ae4-b0cdd8c8073d" providerId="ADAL" clId="{AA3096F8-DFCF-4BF1-B4EB-5586D9ADC9E8}" dt="2026-06-04T16:30:41.696" v="1228" actId="403"/>
          <ac:spMkLst>
            <pc:docMk/>
            <pc:sldMk cId="3669432736" sldId="306"/>
            <ac:spMk id="2" creationId="{480A29DF-F3B9-59E7-A289-948F4B6EA8F4}"/>
          </ac:spMkLst>
        </pc:spChg>
        <pc:graphicFrameChg chg="add mod modGraphic">
          <ac:chgData name="Molly Wylie" userId="26bab391-2ea9-405e-9ae4-b0cdd8c8073d" providerId="ADAL" clId="{AA3096F8-DFCF-4BF1-B4EB-5586D9ADC9E8}" dt="2026-06-04T16:29:19.144" v="1217" actId="1076"/>
          <ac:graphicFrameMkLst>
            <pc:docMk/>
            <pc:sldMk cId="3669432736" sldId="306"/>
            <ac:graphicFrameMk id="28" creationId="{4EFF4601-1229-DF5E-D8C0-340A4AD0763F}"/>
          </ac:graphicFrameMkLst>
        </pc:graphicFrameChg>
      </pc:sldChg>
      <pc:sldChg chg="addSp delSp modSp new mod">
        <pc:chgData name="Molly Wylie" userId="26bab391-2ea9-405e-9ae4-b0cdd8c8073d" providerId="ADAL" clId="{AA3096F8-DFCF-4BF1-B4EB-5586D9ADC9E8}" dt="2026-06-04T16:33:44.367" v="1365" actId="207"/>
        <pc:sldMkLst>
          <pc:docMk/>
          <pc:sldMk cId="3798509318" sldId="307"/>
        </pc:sldMkLst>
        <pc:spChg chg="add mod">
          <ac:chgData name="Molly Wylie" userId="26bab391-2ea9-405e-9ae4-b0cdd8c8073d" providerId="ADAL" clId="{AA3096F8-DFCF-4BF1-B4EB-5586D9ADC9E8}" dt="2026-06-04T16:33:44.367" v="1365" actId="207"/>
          <ac:spMkLst>
            <pc:docMk/>
            <pc:sldMk cId="3798509318" sldId="307"/>
            <ac:spMk id="8" creationId="{98E42FE7-BF4D-4FAD-85C6-88768B6A9FAD}"/>
          </ac:spMkLst>
        </pc:spChg>
        <pc:spChg chg="add mod">
          <ac:chgData name="Molly Wylie" userId="26bab391-2ea9-405e-9ae4-b0cdd8c8073d" providerId="ADAL" clId="{AA3096F8-DFCF-4BF1-B4EB-5586D9ADC9E8}" dt="2026-06-04T16:33:44.367" v="1365" actId="207"/>
          <ac:spMkLst>
            <pc:docMk/>
            <pc:sldMk cId="3798509318" sldId="307"/>
            <ac:spMk id="9" creationId="{6C9AF9FC-C252-1DD1-601A-74C1C567CB69}"/>
          </ac:spMkLst>
        </pc:spChg>
        <pc:spChg chg="add mod">
          <ac:chgData name="Molly Wylie" userId="26bab391-2ea9-405e-9ae4-b0cdd8c8073d" providerId="ADAL" clId="{AA3096F8-DFCF-4BF1-B4EB-5586D9ADC9E8}" dt="2026-06-04T16:31:08.780" v="1232"/>
          <ac:spMkLst>
            <pc:docMk/>
            <pc:sldMk cId="3798509318" sldId="307"/>
            <ac:spMk id="10" creationId="{695E246F-2947-A8F3-694F-FE254FECBD7F}"/>
          </ac:spMkLst>
        </pc:spChg>
        <pc:spChg chg="add mod">
          <ac:chgData name="Molly Wylie" userId="26bab391-2ea9-405e-9ae4-b0cdd8c8073d" providerId="ADAL" clId="{AA3096F8-DFCF-4BF1-B4EB-5586D9ADC9E8}" dt="2026-06-04T16:31:08.780" v="1232"/>
          <ac:spMkLst>
            <pc:docMk/>
            <pc:sldMk cId="3798509318" sldId="307"/>
            <ac:spMk id="11" creationId="{B30DD10B-B2D3-E825-5E2E-F3EF75AAA6AF}"/>
          </ac:spMkLst>
        </pc:spChg>
        <pc:spChg chg="add mod">
          <ac:chgData name="Molly Wylie" userId="26bab391-2ea9-405e-9ae4-b0cdd8c8073d" providerId="ADAL" clId="{AA3096F8-DFCF-4BF1-B4EB-5586D9ADC9E8}" dt="2026-06-04T16:31:45.346" v="1248" actId="207"/>
          <ac:spMkLst>
            <pc:docMk/>
            <pc:sldMk cId="3798509318" sldId="307"/>
            <ac:spMk id="12" creationId="{D4117B04-65C4-098B-473E-72C1ABE7701B}"/>
          </ac:spMkLst>
        </pc:spChg>
        <pc:spChg chg="add mod">
          <ac:chgData name="Molly Wylie" userId="26bab391-2ea9-405e-9ae4-b0cdd8c8073d" providerId="ADAL" clId="{AA3096F8-DFCF-4BF1-B4EB-5586D9ADC9E8}" dt="2026-06-04T16:31:45.346" v="1248" actId="207"/>
          <ac:spMkLst>
            <pc:docMk/>
            <pc:sldMk cId="3798509318" sldId="307"/>
            <ac:spMk id="13" creationId="{2CCB6645-D07E-D589-5905-43749ED14D0B}"/>
          </ac:spMkLst>
        </pc:spChg>
        <pc:spChg chg="add mod">
          <ac:chgData name="Molly Wylie" userId="26bab391-2ea9-405e-9ae4-b0cdd8c8073d" providerId="ADAL" clId="{AA3096F8-DFCF-4BF1-B4EB-5586D9ADC9E8}" dt="2026-06-04T16:31:08.780" v="1232"/>
          <ac:spMkLst>
            <pc:docMk/>
            <pc:sldMk cId="3798509318" sldId="307"/>
            <ac:spMk id="14" creationId="{D9ADECEE-CF0D-795D-FE45-50714D752447}"/>
          </ac:spMkLst>
        </pc:spChg>
        <pc:spChg chg="add mod">
          <ac:chgData name="Molly Wylie" userId="26bab391-2ea9-405e-9ae4-b0cdd8c8073d" providerId="ADAL" clId="{AA3096F8-DFCF-4BF1-B4EB-5586D9ADC9E8}" dt="2026-06-04T16:31:08.780" v="1232"/>
          <ac:spMkLst>
            <pc:docMk/>
            <pc:sldMk cId="3798509318" sldId="307"/>
            <ac:spMk id="15" creationId="{15436822-2E55-6764-462A-63FF020BF982}"/>
          </ac:spMkLst>
        </pc:spChg>
        <pc:spChg chg="add mod">
          <ac:chgData name="Molly Wylie" userId="26bab391-2ea9-405e-9ae4-b0cdd8c8073d" providerId="ADAL" clId="{AA3096F8-DFCF-4BF1-B4EB-5586D9ADC9E8}" dt="2026-06-04T16:31:39.834" v="1247" actId="1076"/>
          <ac:spMkLst>
            <pc:docMk/>
            <pc:sldMk cId="3798509318" sldId="307"/>
            <ac:spMk id="16" creationId="{AB16BCE3-446D-A4D2-E758-E3DB62E60FD3}"/>
          </ac:spMkLst>
        </pc:spChg>
        <pc:grpChg chg="add mod">
          <ac:chgData name="Molly Wylie" userId="26bab391-2ea9-405e-9ae4-b0cdd8c8073d" providerId="ADAL" clId="{AA3096F8-DFCF-4BF1-B4EB-5586D9ADC9E8}" dt="2026-06-04T16:31:45.346" v="1248" actId="207"/>
          <ac:grpSpMkLst>
            <pc:docMk/>
            <pc:sldMk cId="3798509318" sldId="307"/>
            <ac:grpSpMk id="5" creationId="{97CBBAB1-7EA5-EDA0-4E31-2C893F8E787A}"/>
          </ac:grpSpMkLst>
        </pc:grpChg>
        <pc:grpChg chg="add mod">
          <ac:chgData name="Molly Wylie" userId="26bab391-2ea9-405e-9ae4-b0cdd8c8073d" providerId="ADAL" clId="{AA3096F8-DFCF-4BF1-B4EB-5586D9ADC9E8}" dt="2026-06-04T16:31:08.780" v="1232"/>
          <ac:grpSpMkLst>
            <pc:docMk/>
            <pc:sldMk cId="3798509318" sldId="307"/>
            <ac:grpSpMk id="6" creationId="{8F13B024-A854-080C-18D1-058B98533EBD}"/>
          </ac:grpSpMkLst>
        </pc:grpChg>
        <pc:grpChg chg="mod">
          <ac:chgData name="Molly Wylie" userId="26bab391-2ea9-405e-9ae4-b0cdd8c8073d" providerId="ADAL" clId="{AA3096F8-DFCF-4BF1-B4EB-5586D9ADC9E8}" dt="2026-06-04T16:33:44.367" v="1365" actId="207"/>
          <ac:grpSpMkLst>
            <pc:docMk/>
            <pc:sldMk cId="3798509318" sldId="307"/>
            <ac:grpSpMk id="7" creationId="{AA5B71EE-EC07-D731-5C9E-EBCB6A6BF200}"/>
          </ac:grpSpMkLst>
        </pc:grpChg>
      </pc:sldChg>
      <pc:sldChg chg="addSp delSp modSp new mod">
        <pc:chgData name="Molly Wylie" userId="26bab391-2ea9-405e-9ae4-b0cdd8c8073d" providerId="ADAL" clId="{AA3096F8-DFCF-4BF1-B4EB-5586D9ADC9E8}" dt="2026-06-04T18:23:20.743" v="3864" actId="20577"/>
        <pc:sldMkLst>
          <pc:docMk/>
          <pc:sldMk cId="3131669735" sldId="308"/>
        </pc:sldMkLst>
        <pc:spChg chg="add mod">
          <ac:chgData name="Molly Wylie" userId="26bab391-2ea9-405e-9ae4-b0cdd8c8073d" providerId="ADAL" clId="{AA3096F8-DFCF-4BF1-B4EB-5586D9ADC9E8}" dt="2026-06-04T16:40:31.828" v="1524" actId="1076"/>
          <ac:spMkLst>
            <pc:docMk/>
            <pc:sldMk cId="3131669735" sldId="308"/>
            <ac:spMk id="4" creationId="{37603CE7-421A-E336-5366-3E29AD47EAC5}"/>
          </ac:spMkLst>
        </pc:spChg>
        <pc:graphicFrameChg chg="add mod modGraphic">
          <ac:chgData name="Molly Wylie" userId="26bab391-2ea9-405e-9ae4-b0cdd8c8073d" providerId="ADAL" clId="{AA3096F8-DFCF-4BF1-B4EB-5586D9ADC9E8}" dt="2026-06-04T18:23:20.743" v="3864" actId="20577"/>
          <ac:graphicFrameMkLst>
            <pc:docMk/>
            <pc:sldMk cId="3131669735" sldId="308"/>
            <ac:graphicFrameMk id="6" creationId="{0F823CFC-1A03-D8F8-BD08-4755C9C32359}"/>
          </ac:graphicFrameMkLst>
        </pc:graphicFrameChg>
      </pc:sldChg>
      <pc:sldChg chg="modSp add mod">
        <pc:chgData name="Molly Wylie" userId="26bab391-2ea9-405e-9ae4-b0cdd8c8073d" providerId="ADAL" clId="{AA3096F8-DFCF-4BF1-B4EB-5586D9ADC9E8}" dt="2026-06-04T18:18:19.888" v="3775" actId="20577"/>
        <pc:sldMkLst>
          <pc:docMk/>
          <pc:sldMk cId="3134483724" sldId="309"/>
        </pc:sldMkLst>
        <pc:spChg chg="mod">
          <ac:chgData name="Molly Wylie" userId="26bab391-2ea9-405e-9ae4-b0cdd8c8073d" providerId="ADAL" clId="{AA3096F8-DFCF-4BF1-B4EB-5586D9ADC9E8}" dt="2026-06-04T16:44:24.441" v="1924" actId="20577"/>
          <ac:spMkLst>
            <pc:docMk/>
            <pc:sldMk cId="3134483724" sldId="309"/>
            <ac:spMk id="4" creationId="{B283B5E8-55D0-8B0D-01D9-9F005342A195}"/>
          </ac:spMkLst>
        </pc:spChg>
        <pc:graphicFrameChg chg="mod modGraphic">
          <ac:chgData name="Molly Wylie" userId="26bab391-2ea9-405e-9ae4-b0cdd8c8073d" providerId="ADAL" clId="{AA3096F8-DFCF-4BF1-B4EB-5586D9ADC9E8}" dt="2026-06-04T18:18:19.888" v="3775" actId="20577"/>
          <ac:graphicFrameMkLst>
            <pc:docMk/>
            <pc:sldMk cId="3134483724" sldId="309"/>
            <ac:graphicFrameMk id="6" creationId="{AE2089B6-0344-CA45-F8E7-E2C734823B63}"/>
          </ac:graphicFrameMkLst>
        </pc:graphicFrameChg>
      </pc:sldChg>
      <pc:sldChg chg="modSp add mod">
        <pc:chgData name="Molly Wylie" userId="26bab391-2ea9-405e-9ae4-b0cdd8c8073d" providerId="ADAL" clId="{AA3096F8-DFCF-4BF1-B4EB-5586D9ADC9E8}" dt="2026-06-04T18:20:45.945" v="3779" actId="20577"/>
        <pc:sldMkLst>
          <pc:docMk/>
          <pc:sldMk cId="2499880986" sldId="310"/>
        </pc:sldMkLst>
        <pc:spChg chg="mod">
          <ac:chgData name="Molly Wylie" userId="26bab391-2ea9-405e-9ae4-b0cdd8c8073d" providerId="ADAL" clId="{AA3096F8-DFCF-4BF1-B4EB-5586D9ADC9E8}" dt="2026-06-04T16:46:37.001" v="2269" actId="20577"/>
          <ac:spMkLst>
            <pc:docMk/>
            <pc:sldMk cId="2499880986" sldId="310"/>
            <ac:spMk id="4" creationId="{47F4E71C-F165-FD03-FA59-E26CA4B7B973}"/>
          </ac:spMkLst>
        </pc:spChg>
        <pc:graphicFrameChg chg="mod modGraphic">
          <ac:chgData name="Molly Wylie" userId="26bab391-2ea9-405e-9ae4-b0cdd8c8073d" providerId="ADAL" clId="{AA3096F8-DFCF-4BF1-B4EB-5586D9ADC9E8}" dt="2026-06-04T18:20:45.945" v="3779" actId="20577"/>
          <ac:graphicFrameMkLst>
            <pc:docMk/>
            <pc:sldMk cId="2499880986" sldId="310"/>
            <ac:graphicFrameMk id="6" creationId="{0CC15CAD-6EB2-8AC2-D98E-A6E00E41912A}"/>
          </ac:graphicFrameMkLst>
        </pc:graphicFrameChg>
      </pc:sldChg>
      <pc:sldChg chg="modSp add mod modNotesTx">
        <pc:chgData name="Molly Wylie" userId="26bab391-2ea9-405e-9ae4-b0cdd8c8073d" providerId="ADAL" clId="{AA3096F8-DFCF-4BF1-B4EB-5586D9ADC9E8}" dt="2026-06-04T18:32:42.387" v="4156" actId="20577"/>
        <pc:sldMkLst>
          <pc:docMk/>
          <pc:sldMk cId="2516513141" sldId="311"/>
        </pc:sldMkLst>
        <pc:spChg chg="mod">
          <ac:chgData name="Molly Wylie" userId="26bab391-2ea9-405e-9ae4-b0cdd8c8073d" providerId="ADAL" clId="{AA3096F8-DFCF-4BF1-B4EB-5586D9ADC9E8}" dt="2026-06-04T16:56:19.622" v="3215" actId="20577"/>
          <ac:spMkLst>
            <pc:docMk/>
            <pc:sldMk cId="2516513141" sldId="311"/>
            <ac:spMk id="5" creationId="{3604822C-3CE7-F885-A45F-1F677B18BE1C}"/>
          </ac:spMkLst>
        </pc:spChg>
        <pc:graphicFrameChg chg="mod modGraphic">
          <ac:chgData name="Molly Wylie" userId="26bab391-2ea9-405e-9ae4-b0cdd8c8073d" providerId="ADAL" clId="{AA3096F8-DFCF-4BF1-B4EB-5586D9ADC9E8}" dt="2026-06-04T17:02:20.408" v="3732" actId="20577"/>
          <ac:graphicFrameMkLst>
            <pc:docMk/>
            <pc:sldMk cId="2516513141" sldId="311"/>
            <ac:graphicFrameMk id="4" creationId="{AF00EEA5-77D0-BFFE-435B-91F7FAC031BB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amand\AppData\Roaming\Microsoft\Excel\CCaH%20Benchmarking%20Survey%202026%20Cleaned%20(version%201).xlsb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amand\AppData\Roaming\Microsoft\Excel\CCaH%20Benchmarking%20Survey%202026%20Cleaned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CRM</a:t>
            </a:r>
          </a:p>
        </c:rich>
      </c:tx>
      <c:layout>
        <c:manualLayout>
          <c:xMode val="edge"/>
          <c:yMode val="edge"/>
          <c:x val="0.49180555555555566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4ED-422E-B74F-71039BB8934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4ED-422E-B74F-71039BB8934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4ED-422E-B74F-71039BB8934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4ED-422E-B74F-71039BB8934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4ED-422E-B74F-71039BB8934D}"/>
              </c:ext>
            </c:extLst>
          </c:dPt>
          <c:dLbls>
            <c:dLbl>
              <c:idx val="0"/>
              <c:layout>
                <c:manualLayout>
                  <c:x val="-5.5555555555555558E-3"/>
                  <c:y val="2.77779600466608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12489063867018"/>
                      <c:h val="0.184953703703703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4ED-422E-B74F-71039BB8934D}"/>
                </c:ext>
              </c:extLst>
            </c:dLbl>
            <c:dLbl>
              <c:idx val="1"/>
              <c:layout>
                <c:manualLayout>
                  <c:x val="4.722222222222211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ED-422E-B74F-71039BB8934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A4ED-422E-B74F-71039BB8934D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A4ED-422E-B74F-71039BB8934D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A4ED-422E-B74F-71039BB8934D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Sheet1!$A$1:$A$5</c:f>
              <c:strCache>
                <c:ptCount val="5"/>
                <c:pt idx="0">
                  <c:v>WelcomeHome</c:v>
                </c:pt>
                <c:pt idx="1">
                  <c:v>Aline </c:v>
                </c:pt>
                <c:pt idx="2">
                  <c:v>SalesForce</c:v>
                </c:pt>
                <c:pt idx="3">
                  <c:v>MatrixCare</c:v>
                </c:pt>
                <c:pt idx="4">
                  <c:v>Hubspot </c:v>
                </c:pt>
              </c:strCache>
            </c:strRef>
          </c:cat>
          <c:val>
            <c:numRef>
              <c:f>Sheet1!$B$1:$B$5</c:f>
              <c:numCache>
                <c:formatCode>0%</c:formatCode>
                <c:ptCount val="5"/>
                <c:pt idx="0">
                  <c:v>0.12903225806451613</c:v>
                </c:pt>
                <c:pt idx="1">
                  <c:v>0.5161290322580645</c:v>
                </c:pt>
                <c:pt idx="2">
                  <c:v>9.6774193548387094E-2</c:v>
                </c:pt>
                <c:pt idx="3">
                  <c:v>6.4516129032258063E-2</c:v>
                </c:pt>
                <c:pt idx="4">
                  <c:v>3.2258064516129031E-2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4ED-422E-B74F-71039BB8934D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EHR </a:t>
            </a:r>
          </a:p>
        </c:rich>
      </c:tx>
      <c:layout>
        <c:manualLayout>
          <c:xMode val="edge"/>
          <c:yMode val="edge"/>
          <c:x val="0.4781269100074577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D3A-48F7-8EC6-F1F74912F3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D3A-48F7-8EC6-F1F74912F3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D3A-48F7-8EC6-F1F74912F3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D3A-48F7-8EC6-F1F74912F3D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D3A-48F7-8EC6-F1F74912F3D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D3A-48F7-8EC6-F1F74912F3D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D3A-48F7-8EC6-F1F74912F3D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D3A-48F7-8EC6-F1F74912F3D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D3A-48F7-8EC6-F1F74912F3DB}"/>
                </c:ext>
              </c:extLst>
            </c:dLbl>
            <c:dLbl>
              <c:idx val="1"/>
              <c:layout>
                <c:manualLayout>
                  <c:x val="-3.333333333333333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3A-48F7-8EC6-F1F74912F3DB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D3A-48F7-8EC6-F1F74912F3DB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D3A-48F7-8EC6-F1F74912F3DB}"/>
                </c:ext>
              </c:extLst>
            </c:dLbl>
            <c:dLbl>
              <c:idx val="4"/>
              <c:layout>
                <c:manualLayout>
                  <c:x val="-2.7777777777777779E-3"/>
                  <c:y val="4.62962962962962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3A-48F7-8EC6-F1F74912F3DB}"/>
                </c:ext>
              </c:extLst>
            </c:dLbl>
            <c:dLbl>
              <c:idx val="5"/>
              <c:layout>
                <c:manualLayout>
                  <c:x val="-1.9444444444444445E-2"/>
                  <c:y val="1.38888888888888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D3A-48F7-8EC6-F1F74912F3DB}"/>
                </c:ext>
              </c:extLst>
            </c:dLbl>
            <c:dLbl>
              <c:idx val="6"/>
              <c:layout>
                <c:manualLayout>
                  <c:x val="-5.5555555555555558E-3"/>
                  <c:y val="-2.31481481481481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D3A-48F7-8EC6-F1F74912F3DB}"/>
                </c:ext>
              </c:extLst>
            </c:dLbl>
            <c:dLbl>
              <c:idx val="7"/>
              <c:layout>
                <c:manualLayout>
                  <c:x val="0.13534943674055291"/>
                  <c:y val="-4.534077542465045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D3A-48F7-8EC6-F1F74912F3DB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Sheet1!$A$20:$A$27</c:f>
              <c:strCache>
                <c:ptCount val="8"/>
                <c:pt idx="0">
                  <c:v>PCC</c:v>
                </c:pt>
                <c:pt idx="1">
                  <c:v>MatrixCare</c:v>
                </c:pt>
                <c:pt idx="2">
                  <c:v>SmartCare</c:v>
                </c:pt>
                <c:pt idx="3">
                  <c:v>My Junna</c:v>
                </c:pt>
                <c:pt idx="4">
                  <c:v>FLC-CCATS</c:v>
                </c:pt>
                <c:pt idx="5">
                  <c:v>Alis</c:v>
                </c:pt>
                <c:pt idx="6">
                  <c:v>KanTime</c:v>
                </c:pt>
                <c:pt idx="7">
                  <c:v>Self-developed</c:v>
                </c:pt>
              </c:strCache>
            </c:strRef>
          </c:cat>
          <c:val>
            <c:numRef>
              <c:f>Sheet1!$B$20:$B$27</c:f>
              <c:numCache>
                <c:formatCode>0%</c:formatCode>
                <c:ptCount val="8"/>
                <c:pt idx="0">
                  <c:v>0.32258064516129031</c:v>
                </c:pt>
                <c:pt idx="1">
                  <c:v>0.25806451612903225</c:v>
                </c:pt>
                <c:pt idx="2">
                  <c:v>3.2258064516129031E-2</c:v>
                </c:pt>
                <c:pt idx="3">
                  <c:v>6.4516129032258063E-2</c:v>
                </c:pt>
                <c:pt idx="4">
                  <c:v>6.4516129032258063E-2</c:v>
                </c:pt>
                <c:pt idx="5">
                  <c:v>3.2258064516129031E-2</c:v>
                </c:pt>
                <c:pt idx="6">
                  <c:v>3.2258064516129031E-2</c:v>
                </c:pt>
                <c:pt idx="7">
                  <c:v>3.2258064516129031E-2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D3A-48F7-8EC6-F1F74912F3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CABEBF-615B-4F0C-9059-0CCD4AB8C8EB}" type="doc">
      <dgm:prSet loTypeId="urn:microsoft.com/office/officeart/2017/3/layout/DropPinTimeline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9234D1-D85E-4A45-8966-CBD839963DE4}">
      <dgm:prSet/>
      <dgm:spPr/>
      <dgm:t>
        <a:bodyPr/>
        <a:lstStyle/>
        <a:p>
          <a:pPr>
            <a:defRPr b="1"/>
          </a:pPr>
          <a:r>
            <a:rPr lang="en-US"/>
            <a:t>2016–2017</a:t>
          </a:r>
        </a:p>
      </dgm:t>
    </dgm:pt>
    <dgm:pt modelId="{803DB966-D17E-419E-AF68-EDD3F7D9582C}" type="parTrans" cxnId="{1B146CF5-1274-4107-822F-DD4F316F7C4E}">
      <dgm:prSet/>
      <dgm:spPr/>
      <dgm:t>
        <a:bodyPr/>
        <a:lstStyle/>
        <a:p>
          <a:endParaRPr lang="en-US"/>
        </a:p>
      </dgm:t>
    </dgm:pt>
    <dgm:pt modelId="{9CF5BC59-BD3F-4800-AAA7-E003ADAACA99}" type="sibTrans" cxnId="{1B146CF5-1274-4107-822F-DD4F316F7C4E}">
      <dgm:prSet/>
      <dgm:spPr/>
      <dgm:t>
        <a:bodyPr/>
        <a:lstStyle/>
        <a:p>
          <a:endParaRPr lang="en-US"/>
        </a:p>
      </dgm:t>
    </dgm:pt>
    <dgm:pt modelId="{8FC85D1C-DEFF-40BD-BED7-97B58EF71538}">
      <dgm:prSet custT="1"/>
      <dgm:spPr/>
      <dgm:t>
        <a:bodyPr/>
        <a:lstStyle/>
        <a:p>
          <a:r>
            <a:rPr lang="en-US" sz="1800" dirty="0"/>
            <a:t>Initial provider discussions about standardized data collection</a:t>
          </a:r>
        </a:p>
      </dgm:t>
    </dgm:pt>
    <dgm:pt modelId="{C97C43EC-983A-43BB-B720-DE34E4D2E4CB}" type="parTrans" cxnId="{E7B1A3FB-F3BF-4EF3-A9F4-158C2BCD0C07}">
      <dgm:prSet/>
      <dgm:spPr/>
      <dgm:t>
        <a:bodyPr/>
        <a:lstStyle/>
        <a:p>
          <a:endParaRPr lang="en-US"/>
        </a:p>
      </dgm:t>
    </dgm:pt>
    <dgm:pt modelId="{47AE0374-7BD8-4ACD-B00E-0A33DD8C27ED}" type="sibTrans" cxnId="{E7B1A3FB-F3BF-4EF3-A9F4-158C2BCD0C07}">
      <dgm:prSet/>
      <dgm:spPr/>
      <dgm:t>
        <a:bodyPr/>
        <a:lstStyle/>
        <a:p>
          <a:endParaRPr lang="en-US"/>
        </a:p>
      </dgm:t>
    </dgm:pt>
    <dgm:pt modelId="{A44396FE-418B-4278-A2BD-B06489D42D70}">
      <dgm:prSet/>
      <dgm:spPr/>
      <dgm:t>
        <a:bodyPr/>
        <a:lstStyle/>
        <a:p>
          <a:pPr>
            <a:defRPr b="1"/>
          </a:pPr>
          <a:r>
            <a:rPr lang="en-US"/>
            <a:t>2017–2023</a:t>
          </a:r>
        </a:p>
      </dgm:t>
    </dgm:pt>
    <dgm:pt modelId="{17BE1A79-171C-4482-BE18-0E45B5B9B532}" type="parTrans" cxnId="{67902ABB-AAEA-46F1-BC7E-DD7342B04FAD}">
      <dgm:prSet/>
      <dgm:spPr/>
      <dgm:t>
        <a:bodyPr/>
        <a:lstStyle/>
        <a:p>
          <a:endParaRPr lang="en-US"/>
        </a:p>
      </dgm:t>
    </dgm:pt>
    <dgm:pt modelId="{AC000496-C5B6-417C-81A4-AF7E5B18E5C0}" type="sibTrans" cxnId="{67902ABB-AAEA-46F1-BC7E-DD7342B04FAD}">
      <dgm:prSet/>
      <dgm:spPr/>
      <dgm:t>
        <a:bodyPr/>
        <a:lstStyle/>
        <a:p>
          <a:endParaRPr lang="en-US"/>
        </a:p>
      </dgm:t>
    </dgm:pt>
    <dgm:pt modelId="{2F8C0346-06F2-4CF6-B47F-F2EC2DCDD0B4}">
      <dgm:prSet custT="1"/>
      <dgm:spPr/>
      <dgm:t>
        <a:bodyPr/>
        <a:lstStyle/>
        <a:p>
          <a:r>
            <a:rPr lang="en-US" sz="1800" dirty="0"/>
            <a:t>Provider workgroups to develop and finalize initial list of benchmarking questions</a:t>
          </a:r>
        </a:p>
      </dgm:t>
    </dgm:pt>
    <dgm:pt modelId="{E055AAE0-B705-4332-9037-0ED2DA299EE2}" type="parTrans" cxnId="{5CC7DA1E-3B54-446F-8740-FBF080C63A67}">
      <dgm:prSet/>
      <dgm:spPr/>
      <dgm:t>
        <a:bodyPr/>
        <a:lstStyle/>
        <a:p>
          <a:endParaRPr lang="en-US"/>
        </a:p>
      </dgm:t>
    </dgm:pt>
    <dgm:pt modelId="{94D1946A-7E53-4B8C-9CAA-CFCA58F64224}" type="sibTrans" cxnId="{5CC7DA1E-3B54-446F-8740-FBF080C63A67}">
      <dgm:prSet/>
      <dgm:spPr/>
      <dgm:t>
        <a:bodyPr/>
        <a:lstStyle/>
        <a:p>
          <a:endParaRPr lang="en-US"/>
        </a:p>
      </dgm:t>
    </dgm:pt>
    <dgm:pt modelId="{DBC73956-33DE-443A-864E-0D37FB759778}">
      <dgm:prSet/>
      <dgm:spPr/>
      <dgm:t>
        <a:bodyPr/>
        <a:lstStyle/>
        <a:p>
          <a:pPr>
            <a:defRPr b="1"/>
          </a:pPr>
          <a:r>
            <a:rPr lang="en-US" dirty="0"/>
            <a:t>2018</a:t>
          </a:r>
        </a:p>
      </dgm:t>
    </dgm:pt>
    <dgm:pt modelId="{23663B86-2647-4900-BB95-4EE963BBA8AC}" type="parTrans" cxnId="{3616512F-18ED-4201-AB9F-3E72E261F65D}">
      <dgm:prSet/>
      <dgm:spPr/>
      <dgm:t>
        <a:bodyPr/>
        <a:lstStyle/>
        <a:p>
          <a:endParaRPr lang="en-US"/>
        </a:p>
      </dgm:t>
    </dgm:pt>
    <dgm:pt modelId="{B2C32759-3C18-49A8-AD13-72AB828059B9}" type="sibTrans" cxnId="{3616512F-18ED-4201-AB9F-3E72E261F65D}">
      <dgm:prSet/>
      <dgm:spPr/>
      <dgm:t>
        <a:bodyPr/>
        <a:lstStyle/>
        <a:p>
          <a:endParaRPr lang="en-US"/>
        </a:p>
      </dgm:t>
    </dgm:pt>
    <dgm:pt modelId="{06167EC9-F18A-419D-9C47-09E23C5DF84E}">
      <dgm:prSet custT="1"/>
      <dgm:spPr/>
      <dgm:t>
        <a:bodyPr/>
        <a:lstStyle/>
        <a:p>
          <a:r>
            <a:rPr lang="en-US" sz="1800" dirty="0"/>
            <a:t>First benchmarking survey distributed to 8 programs</a:t>
          </a:r>
        </a:p>
      </dgm:t>
    </dgm:pt>
    <dgm:pt modelId="{24348618-C5BB-4FC7-8DA9-3D587D26401B}" type="parTrans" cxnId="{D9E84435-AD70-40A7-AB40-8BE1385129FE}">
      <dgm:prSet/>
      <dgm:spPr/>
      <dgm:t>
        <a:bodyPr/>
        <a:lstStyle/>
        <a:p>
          <a:endParaRPr lang="en-US"/>
        </a:p>
      </dgm:t>
    </dgm:pt>
    <dgm:pt modelId="{6440C0D3-3211-46D2-A731-3E5B10F72ED8}" type="sibTrans" cxnId="{D9E84435-AD70-40A7-AB40-8BE1385129FE}">
      <dgm:prSet/>
      <dgm:spPr/>
      <dgm:t>
        <a:bodyPr/>
        <a:lstStyle/>
        <a:p>
          <a:endParaRPr lang="en-US"/>
        </a:p>
      </dgm:t>
    </dgm:pt>
    <dgm:pt modelId="{0117662F-BCC3-4454-8915-F287AD3D9AF1}">
      <dgm:prSet/>
      <dgm:spPr/>
      <dgm:t>
        <a:bodyPr/>
        <a:lstStyle/>
        <a:p>
          <a:pPr>
            <a:defRPr b="1"/>
          </a:pPr>
          <a:r>
            <a:rPr lang="en-US" dirty="0"/>
            <a:t>2023</a:t>
          </a:r>
        </a:p>
      </dgm:t>
    </dgm:pt>
    <dgm:pt modelId="{A3DE8E74-AC73-480C-BC70-27FDCEB58876}" type="parTrans" cxnId="{FC360539-C61F-4FA1-9FCF-30A19212251B}">
      <dgm:prSet/>
      <dgm:spPr/>
      <dgm:t>
        <a:bodyPr/>
        <a:lstStyle/>
        <a:p>
          <a:endParaRPr lang="en-US"/>
        </a:p>
      </dgm:t>
    </dgm:pt>
    <dgm:pt modelId="{09E4589E-8676-4A2F-B6B0-ECA9AA141445}" type="sibTrans" cxnId="{FC360539-C61F-4FA1-9FCF-30A19212251B}">
      <dgm:prSet/>
      <dgm:spPr/>
      <dgm:t>
        <a:bodyPr/>
        <a:lstStyle/>
        <a:p>
          <a:endParaRPr lang="en-US"/>
        </a:p>
      </dgm:t>
    </dgm:pt>
    <dgm:pt modelId="{991732B6-F0C4-46EC-9189-38F57D9C4105}">
      <dgm:prSet custT="1"/>
      <dgm:spPr/>
      <dgm:t>
        <a:bodyPr/>
        <a:lstStyle/>
        <a:p>
          <a:r>
            <a:rPr lang="en-US" sz="1800" dirty="0"/>
            <a:t>Providers partner with LeadingAge to establish neutral third-party data repository</a:t>
          </a:r>
        </a:p>
      </dgm:t>
    </dgm:pt>
    <dgm:pt modelId="{2A914F14-06CB-4052-B0F7-AC7A3D07CAE7}" type="parTrans" cxnId="{A16BB2CB-CC1A-43CC-8000-C805B57D3215}">
      <dgm:prSet/>
      <dgm:spPr/>
      <dgm:t>
        <a:bodyPr/>
        <a:lstStyle/>
        <a:p>
          <a:endParaRPr lang="en-US"/>
        </a:p>
      </dgm:t>
    </dgm:pt>
    <dgm:pt modelId="{8BEE9540-4E12-4BC8-8974-B43343E89A4F}" type="sibTrans" cxnId="{A16BB2CB-CC1A-43CC-8000-C805B57D3215}">
      <dgm:prSet/>
      <dgm:spPr/>
      <dgm:t>
        <a:bodyPr/>
        <a:lstStyle/>
        <a:p>
          <a:endParaRPr lang="en-US"/>
        </a:p>
      </dgm:t>
    </dgm:pt>
    <dgm:pt modelId="{BE28E9F6-79B6-469D-8CB6-C727647505B2}">
      <dgm:prSet/>
      <dgm:spPr/>
      <dgm:t>
        <a:bodyPr/>
        <a:lstStyle/>
        <a:p>
          <a:pPr>
            <a:defRPr b="1"/>
          </a:pPr>
          <a:r>
            <a:rPr lang="en-US"/>
            <a:t>2024-Now</a:t>
          </a:r>
        </a:p>
      </dgm:t>
    </dgm:pt>
    <dgm:pt modelId="{068BBEEC-1CDE-4548-93BE-BFD7E7E60BDA}" type="parTrans" cxnId="{379B08E6-CA86-4EB9-A3A6-AFD06F4F9089}">
      <dgm:prSet/>
      <dgm:spPr/>
      <dgm:t>
        <a:bodyPr/>
        <a:lstStyle/>
        <a:p>
          <a:endParaRPr lang="en-US"/>
        </a:p>
      </dgm:t>
    </dgm:pt>
    <dgm:pt modelId="{340E7C80-B9B5-473C-B62D-C1250C64AC4E}" type="sibTrans" cxnId="{379B08E6-CA86-4EB9-A3A6-AFD06F4F9089}">
      <dgm:prSet/>
      <dgm:spPr/>
      <dgm:t>
        <a:bodyPr/>
        <a:lstStyle/>
        <a:p>
          <a:endParaRPr lang="en-US"/>
        </a:p>
      </dgm:t>
    </dgm:pt>
    <dgm:pt modelId="{86236F01-F978-4F2B-B9F1-C25AB26ABABB}">
      <dgm:prSet custT="1"/>
      <dgm:spPr/>
      <dgm:t>
        <a:bodyPr/>
        <a:lstStyle/>
        <a:p>
          <a:r>
            <a:rPr lang="en-US" sz="1800" dirty="0"/>
            <a:t>Ongoing data collection (~45 programs), dissemination, and workgroup efforts</a:t>
          </a:r>
        </a:p>
      </dgm:t>
    </dgm:pt>
    <dgm:pt modelId="{3F7A8CC8-C243-41AF-9720-ECAA4EAB9DB8}" type="parTrans" cxnId="{0B9DD2F8-B215-420B-9AAE-7C2B8D41FA03}">
      <dgm:prSet/>
      <dgm:spPr/>
      <dgm:t>
        <a:bodyPr/>
        <a:lstStyle/>
        <a:p>
          <a:endParaRPr lang="en-US"/>
        </a:p>
      </dgm:t>
    </dgm:pt>
    <dgm:pt modelId="{B90407BA-0AB5-432E-A56F-C2412A1464C9}" type="sibTrans" cxnId="{0B9DD2F8-B215-420B-9AAE-7C2B8D41FA03}">
      <dgm:prSet/>
      <dgm:spPr/>
      <dgm:t>
        <a:bodyPr/>
        <a:lstStyle/>
        <a:p>
          <a:endParaRPr lang="en-US"/>
        </a:p>
      </dgm:t>
    </dgm:pt>
    <dgm:pt modelId="{BD8D2CBF-65AC-4901-8E30-55A841B7959C}" type="pres">
      <dgm:prSet presAssocID="{B5CABEBF-615B-4F0C-9059-0CCD4AB8C8EB}" presName="root" presStyleCnt="0">
        <dgm:presLayoutVars>
          <dgm:chMax/>
          <dgm:chPref/>
          <dgm:animLvl val="lvl"/>
        </dgm:presLayoutVars>
      </dgm:prSet>
      <dgm:spPr/>
    </dgm:pt>
    <dgm:pt modelId="{700B1764-CE2E-40BD-B303-A9E9D9782360}" type="pres">
      <dgm:prSet presAssocID="{B5CABEBF-615B-4F0C-9059-0CCD4AB8C8EB}" presName="divider" presStyleLbl="fgAcc1" presStyleIdx="0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ECD28773-BD52-420E-B465-31DFAC27BBE2}" type="pres">
      <dgm:prSet presAssocID="{B5CABEBF-615B-4F0C-9059-0CCD4AB8C8EB}" presName="nodes" presStyleCnt="0">
        <dgm:presLayoutVars>
          <dgm:chMax/>
          <dgm:chPref/>
          <dgm:animLvl val="lvl"/>
        </dgm:presLayoutVars>
      </dgm:prSet>
      <dgm:spPr/>
    </dgm:pt>
    <dgm:pt modelId="{2F0C7360-8899-41AA-AF90-1D6457F08A2A}" type="pres">
      <dgm:prSet presAssocID="{FE9234D1-D85E-4A45-8966-CBD839963DE4}" presName="composite" presStyleCnt="0"/>
      <dgm:spPr/>
    </dgm:pt>
    <dgm:pt modelId="{C8BF2E9F-5ED1-416C-8A47-C527E719B4E5}" type="pres">
      <dgm:prSet presAssocID="{FE9234D1-D85E-4A45-8966-CBD839963DE4}" presName="ConnectorPoint" presStyleLbl="lnNode1" presStyleIdx="0" presStyleCnt="5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683497A3-D180-4DC0-91A2-68F4F6C6AC93}" type="pres">
      <dgm:prSet presAssocID="{FE9234D1-D85E-4A45-8966-CBD839963DE4}" presName="DropPinPlaceHolder" presStyleCnt="0"/>
      <dgm:spPr/>
    </dgm:pt>
    <dgm:pt modelId="{3617F88F-5837-4333-B754-C7DE06183597}" type="pres">
      <dgm:prSet presAssocID="{FE9234D1-D85E-4A45-8966-CBD839963DE4}" presName="DropPin" presStyleLbl="alignNode1" presStyleIdx="0" presStyleCnt="5"/>
      <dgm:spPr/>
    </dgm:pt>
    <dgm:pt modelId="{586BD173-8BA7-4698-9765-2D92EB5A99FF}" type="pres">
      <dgm:prSet presAssocID="{FE9234D1-D85E-4A45-8966-CBD839963DE4}" presName="Ellipse" presStyleLbl="fgAcc1" presStyleIdx="1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6C785C6D-017B-4655-AC7D-96C12DC1AF5C}" type="pres">
      <dgm:prSet presAssocID="{FE9234D1-D85E-4A45-8966-CBD839963DE4}" presName="L2TextContainer" presStyleLbl="revTx" presStyleIdx="0" presStyleCnt="10">
        <dgm:presLayoutVars>
          <dgm:bulletEnabled val="1"/>
        </dgm:presLayoutVars>
      </dgm:prSet>
      <dgm:spPr/>
    </dgm:pt>
    <dgm:pt modelId="{747A551D-8D37-4F0E-A751-E63235484287}" type="pres">
      <dgm:prSet presAssocID="{FE9234D1-D85E-4A45-8966-CBD839963DE4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A600F44F-5090-4396-B811-BB425885482B}" type="pres">
      <dgm:prSet presAssocID="{FE9234D1-D85E-4A45-8966-CBD839963DE4}" presName="ConnectLine" presStyleLbl="sibTrans1D1" presStyleIdx="0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8FE5063A-25FF-4FDB-AD70-44668EB4B64E}" type="pres">
      <dgm:prSet presAssocID="{FE9234D1-D85E-4A45-8966-CBD839963DE4}" presName="EmptyPlaceHolder" presStyleCnt="0"/>
      <dgm:spPr/>
    </dgm:pt>
    <dgm:pt modelId="{1D649ED7-F051-4DA5-BACF-1210FD491771}" type="pres">
      <dgm:prSet presAssocID="{9CF5BC59-BD3F-4800-AAA7-E003ADAACA99}" presName="spaceBetweenRectangles" presStyleCnt="0"/>
      <dgm:spPr/>
    </dgm:pt>
    <dgm:pt modelId="{E3464862-4419-41CB-B455-36764761C7C3}" type="pres">
      <dgm:prSet presAssocID="{A44396FE-418B-4278-A2BD-B06489D42D70}" presName="composite" presStyleCnt="0"/>
      <dgm:spPr/>
    </dgm:pt>
    <dgm:pt modelId="{AAE81FB8-8CF9-4CFA-AE9C-F7B22F9535E9}" type="pres">
      <dgm:prSet presAssocID="{A44396FE-418B-4278-A2BD-B06489D42D70}" presName="ConnectorPoint" presStyleLbl="lnNode1" presStyleIdx="1" presStyleCnt="5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AC6026E6-4FFA-4203-8040-8D5BC50B5D1C}" type="pres">
      <dgm:prSet presAssocID="{A44396FE-418B-4278-A2BD-B06489D42D70}" presName="DropPinPlaceHolder" presStyleCnt="0"/>
      <dgm:spPr/>
    </dgm:pt>
    <dgm:pt modelId="{C081C8C6-A1C9-43BD-B929-7AE554E7E3C9}" type="pres">
      <dgm:prSet presAssocID="{A44396FE-418B-4278-A2BD-B06489D42D70}" presName="DropPin" presStyleLbl="alignNode1" presStyleIdx="1" presStyleCnt="5"/>
      <dgm:spPr/>
    </dgm:pt>
    <dgm:pt modelId="{C913AC1C-1ED8-48AA-BD64-5702805AF4A6}" type="pres">
      <dgm:prSet presAssocID="{A44396FE-418B-4278-A2BD-B06489D42D70}" presName="Ellipse" presStyleLbl="fgAcc1" presStyleIdx="2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08DA827-6A21-4F60-9221-843B2F9A8376}" type="pres">
      <dgm:prSet presAssocID="{A44396FE-418B-4278-A2BD-B06489D42D70}" presName="L2TextContainer" presStyleLbl="revTx" presStyleIdx="2" presStyleCnt="10">
        <dgm:presLayoutVars>
          <dgm:bulletEnabled val="1"/>
        </dgm:presLayoutVars>
      </dgm:prSet>
      <dgm:spPr/>
    </dgm:pt>
    <dgm:pt modelId="{336904B1-3090-4BE1-8261-2E0822FBC170}" type="pres">
      <dgm:prSet presAssocID="{A44396FE-418B-4278-A2BD-B06489D42D70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E2C299B4-6CDC-4B85-B4F2-F6B23CDC13F0}" type="pres">
      <dgm:prSet presAssocID="{A44396FE-418B-4278-A2BD-B06489D42D70}" presName="ConnectLine" presStyleLbl="sibTrans1D1" presStyleIdx="1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58C88339-DF3F-4AED-B663-5A7493F1A3FA}" type="pres">
      <dgm:prSet presAssocID="{A44396FE-418B-4278-A2BD-B06489D42D70}" presName="EmptyPlaceHolder" presStyleCnt="0"/>
      <dgm:spPr/>
    </dgm:pt>
    <dgm:pt modelId="{789F4727-4801-4F8E-AD82-A713148DBF44}" type="pres">
      <dgm:prSet presAssocID="{AC000496-C5B6-417C-81A4-AF7E5B18E5C0}" presName="spaceBetweenRectangles" presStyleCnt="0"/>
      <dgm:spPr/>
    </dgm:pt>
    <dgm:pt modelId="{EF9A32AF-69F0-4DF1-8AB2-BF627776FF79}" type="pres">
      <dgm:prSet presAssocID="{DBC73956-33DE-443A-864E-0D37FB759778}" presName="composite" presStyleCnt="0"/>
      <dgm:spPr/>
    </dgm:pt>
    <dgm:pt modelId="{A8932104-66C9-4EE4-B23C-4DCB41F357FF}" type="pres">
      <dgm:prSet presAssocID="{DBC73956-33DE-443A-864E-0D37FB759778}" presName="ConnectorPoint" presStyleLbl="lnNode1" presStyleIdx="2" presStyleCnt="5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C541E371-A2FC-41B4-80AF-4283FB64AB7B}" type="pres">
      <dgm:prSet presAssocID="{DBC73956-33DE-443A-864E-0D37FB759778}" presName="DropPinPlaceHolder" presStyleCnt="0"/>
      <dgm:spPr/>
    </dgm:pt>
    <dgm:pt modelId="{23954D7E-7BF4-4CD2-A1F8-DD583DE4F50C}" type="pres">
      <dgm:prSet presAssocID="{DBC73956-33DE-443A-864E-0D37FB759778}" presName="DropPin" presStyleLbl="alignNode1" presStyleIdx="2" presStyleCnt="5"/>
      <dgm:spPr/>
    </dgm:pt>
    <dgm:pt modelId="{99E52FC7-21C7-4DB4-A9D7-517B9DA0C287}" type="pres">
      <dgm:prSet presAssocID="{DBC73956-33DE-443A-864E-0D37FB759778}" presName="Ellipse" presStyleLbl="fgAcc1" presStyleIdx="3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5528FF34-BF87-4A4D-BCF9-8C8FDD7E9CAC}" type="pres">
      <dgm:prSet presAssocID="{DBC73956-33DE-443A-864E-0D37FB759778}" presName="L2TextContainer" presStyleLbl="revTx" presStyleIdx="4" presStyleCnt="10">
        <dgm:presLayoutVars>
          <dgm:bulletEnabled val="1"/>
        </dgm:presLayoutVars>
      </dgm:prSet>
      <dgm:spPr/>
    </dgm:pt>
    <dgm:pt modelId="{7076CF9A-0C75-47C7-9678-B92293B63587}" type="pres">
      <dgm:prSet presAssocID="{DBC73956-33DE-443A-864E-0D37FB759778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E79810FB-0FAE-47F6-9B0F-E84470F55B83}" type="pres">
      <dgm:prSet presAssocID="{DBC73956-33DE-443A-864E-0D37FB759778}" presName="ConnectLine" presStyleLbl="sibTrans1D1" presStyleIdx="2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2039FC22-E21E-4691-9A2B-B7EDC14EAE3C}" type="pres">
      <dgm:prSet presAssocID="{DBC73956-33DE-443A-864E-0D37FB759778}" presName="EmptyPlaceHolder" presStyleCnt="0"/>
      <dgm:spPr/>
    </dgm:pt>
    <dgm:pt modelId="{EC9EEC88-EDB8-4F85-B357-8C2D18DD0590}" type="pres">
      <dgm:prSet presAssocID="{B2C32759-3C18-49A8-AD13-72AB828059B9}" presName="spaceBetweenRectangles" presStyleCnt="0"/>
      <dgm:spPr/>
    </dgm:pt>
    <dgm:pt modelId="{B90F0A0F-BE0C-411B-B514-25A922C0E3A2}" type="pres">
      <dgm:prSet presAssocID="{0117662F-BCC3-4454-8915-F287AD3D9AF1}" presName="composite" presStyleCnt="0"/>
      <dgm:spPr/>
    </dgm:pt>
    <dgm:pt modelId="{4E2A7DEC-AFEB-4DBD-A8A2-C235B561DFCC}" type="pres">
      <dgm:prSet presAssocID="{0117662F-BCC3-4454-8915-F287AD3D9AF1}" presName="ConnectorPoint" presStyleLbl="lnNode1" presStyleIdx="3" presStyleCnt="5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835EC7E-4D1F-49AA-91EE-4610CCE2714A}" type="pres">
      <dgm:prSet presAssocID="{0117662F-BCC3-4454-8915-F287AD3D9AF1}" presName="DropPinPlaceHolder" presStyleCnt="0"/>
      <dgm:spPr/>
    </dgm:pt>
    <dgm:pt modelId="{D9527C20-2938-415F-BB1F-CB8258E1ED44}" type="pres">
      <dgm:prSet presAssocID="{0117662F-BCC3-4454-8915-F287AD3D9AF1}" presName="DropPin" presStyleLbl="alignNode1" presStyleIdx="3" presStyleCnt="5"/>
      <dgm:spPr/>
    </dgm:pt>
    <dgm:pt modelId="{9907868E-5068-48D4-B5BA-2AF4D6FB7809}" type="pres">
      <dgm:prSet presAssocID="{0117662F-BCC3-4454-8915-F287AD3D9AF1}" presName="Ellipse" presStyleLbl="fgAcc1" presStyleIdx="4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2429F58-D5CE-44FC-A2BB-AE5EC801A4D6}" type="pres">
      <dgm:prSet presAssocID="{0117662F-BCC3-4454-8915-F287AD3D9AF1}" presName="L2TextContainer" presStyleLbl="revTx" presStyleIdx="6" presStyleCnt="10">
        <dgm:presLayoutVars>
          <dgm:bulletEnabled val="1"/>
        </dgm:presLayoutVars>
      </dgm:prSet>
      <dgm:spPr/>
    </dgm:pt>
    <dgm:pt modelId="{5505BD11-400F-4FE7-A04F-09FA2A70600A}" type="pres">
      <dgm:prSet presAssocID="{0117662F-BCC3-4454-8915-F287AD3D9AF1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761B8859-A771-4DB6-A88D-D682FB21FBA0}" type="pres">
      <dgm:prSet presAssocID="{0117662F-BCC3-4454-8915-F287AD3D9AF1}" presName="ConnectLine" presStyleLbl="sibTrans1D1" presStyleIdx="3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498BA00C-2014-4CF0-BE34-0481479318EB}" type="pres">
      <dgm:prSet presAssocID="{0117662F-BCC3-4454-8915-F287AD3D9AF1}" presName="EmptyPlaceHolder" presStyleCnt="0"/>
      <dgm:spPr/>
    </dgm:pt>
    <dgm:pt modelId="{16092FE8-A07C-46A0-9E3B-6A9A1BF3BBE2}" type="pres">
      <dgm:prSet presAssocID="{09E4589E-8676-4A2F-B6B0-ECA9AA141445}" presName="spaceBetweenRectangles" presStyleCnt="0"/>
      <dgm:spPr/>
    </dgm:pt>
    <dgm:pt modelId="{4C91FFBA-DD21-49C4-ABF6-2621694FDDB6}" type="pres">
      <dgm:prSet presAssocID="{BE28E9F6-79B6-469D-8CB6-C727647505B2}" presName="composite" presStyleCnt="0"/>
      <dgm:spPr/>
    </dgm:pt>
    <dgm:pt modelId="{EEE81704-A8DE-40F5-BD59-D30E342B1838}" type="pres">
      <dgm:prSet presAssocID="{BE28E9F6-79B6-469D-8CB6-C727647505B2}" presName="ConnectorPoint" presStyleLbl="lnNode1" presStyleIdx="4" presStyleCnt="5"/>
      <dgm:spPr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EA5B31E3-7655-4A29-B8E4-4524862383BA}" type="pres">
      <dgm:prSet presAssocID="{BE28E9F6-79B6-469D-8CB6-C727647505B2}" presName="DropPinPlaceHolder" presStyleCnt="0"/>
      <dgm:spPr/>
    </dgm:pt>
    <dgm:pt modelId="{24CA66EF-C1B8-4FB9-A37D-E7A4556B8780}" type="pres">
      <dgm:prSet presAssocID="{BE28E9F6-79B6-469D-8CB6-C727647505B2}" presName="DropPin" presStyleLbl="alignNode1" presStyleIdx="4" presStyleCnt="5"/>
      <dgm:spPr/>
    </dgm:pt>
    <dgm:pt modelId="{DD46E8B8-E86F-44A6-9161-F8DEEB1D791B}" type="pres">
      <dgm:prSet presAssocID="{BE28E9F6-79B6-469D-8CB6-C727647505B2}" presName="Ellipse" presStyleLbl="fgAcc1" presStyleIdx="5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AE19D84-A4D2-45BD-991F-1EAF97866FCA}" type="pres">
      <dgm:prSet presAssocID="{BE28E9F6-79B6-469D-8CB6-C727647505B2}" presName="L2TextContainer" presStyleLbl="revTx" presStyleIdx="8" presStyleCnt="10">
        <dgm:presLayoutVars>
          <dgm:bulletEnabled val="1"/>
        </dgm:presLayoutVars>
      </dgm:prSet>
      <dgm:spPr/>
    </dgm:pt>
    <dgm:pt modelId="{96114918-82EC-4DCE-9594-4CABBE9F7949}" type="pres">
      <dgm:prSet presAssocID="{BE28E9F6-79B6-469D-8CB6-C727647505B2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173D59D4-78CD-4137-96FC-2891D6AB9F9B}" type="pres">
      <dgm:prSet presAssocID="{BE28E9F6-79B6-469D-8CB6-C727647505B2}" presName="ConnectLine" presStyleLbl="sibTrans1D1" presStyleIdx="4" presStyleCnt="5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E576F352-D45F-429C-9595-D87916C6601B}" type="pres">
      <dgm:prSet presAssocID="{BE28E9F6-79B6-469D-8CB6-C727647505B2}" presName="EmptyPlaceHolder" presStyleCnt="0"/>
      <dgm:spPr/>
    </dgm:pt>
  </dgm:ptLst>
  <dgm:cxnLst>
    <dgm:cxn modelId="{B43ED800-D4F4-4DC6-A428-267765891737}" type="presOf" srcId="{DBC73956-33DE-443A-864E-0D37FB759778}" destId="{7076CF9A-0C75-47C7-9678-B92293B63587}" srcOrd="0" destOrd="0" presId="urn:microsoft.com/office/officeart/2017/3/layout/DropPinTimeline"/>
    <dgm:cxn modelId="{5CC7DA1E-3B54-446F-8740-FBF080C63A67}" srcId="{A44396FE-418B-4278-A2BD-B06489D42D70}" destId="{2F8C0346-06F2-4CF6-B47F-F2EC2DCDD0B4}" srcOrd="0" destOrd="0" parTransId="{E055AAE0-B705-4332-9037-0ED2DA299EE2}" sibTransId="{94D1946A-7E53-4B8C-9CAA-CFCA58F64224}"/>
    <dgm:cxn modelId="{3616512F-18ED-4201-AB9F-3E72E261F65D}" srcId="{B5CABEBF-615B-4F0C-9059-0CCD4AB8C8EB}" destId="{DBC73956-33DE-443A-864E-0D37FB759778}" srcOrd="2" destOrd="0" parTransId="{23663B86-2647-4900-BB95-4EE963BBA8AC}" sibTransId="{B2C32759-3C18-49A8-AD13-72AB828059B9}"/>
    <dgm:cxn modelId="{D9E84435-AD70-40A7-AB40-8BE1385129FE}" srcId="{DBC73956-33DE-443A-864E-0D37FB759778}" destId="{06167EC9-F18A-419D-9C47-09E23C5DF84E}" srcOrd="0" destOrd="0" parTransId="{24348618-C5BB-4FC7-8DA9-3D587D26401B}" sibTransId="{6440C0D3-3211-46D2-A731-3E5B10F72ED8}"/>
    <dgm:cxn modelId="{FC360539-C61F-4FA1-9FCF-30A19212251B}" srcId="{B5CABEBF-615B-4F0C-9059-0CCD4AB8C8EB}" destId="{0117662F-BCC3-4454-8915-F287AD3D9AF1}" srcOrd="3" destOrd="0" parTransId="{A3DE8E74-AC73-480C-BC70-27FDCEB58876}" sibTransId="{09E4589E-8676-4A2F-B6B0-ECA9AA141445}"/>
    <dgm:cxn modelId="{6875E578-875D-4420-A306-1031D6657F76}" type="presOf" srcId="{FE9234D1-D85E-4A45-8966-CBD839963DE4}" destId="{747A551D-8D37-4F0E-A751-E63235484287}" srcOrd="0" destOrd="0" presId="urn:microsoft.com/office/officeart/2017/3/layout/DropPinTimeline"/>
    <dgm:cxn modelId="{7DDDE17B-6464-448E-A43E-9E4563FCA23F}" type="presOf" srcId="{A44396FE-418B-4278-A2BD-B06489D42D70}" destId="{336904B1-3090-4BE1-8261-2E0822FBC170}" srcOrd="0" destOrd="0" presId="urn:microsoft.com/office/officeart/2017/3/layout/DropPinTimeline"/>
    <dgm:cxn modelId="{F6E08682-42E5-4BE8-BEB5-BB66EA070E60}" type="presOf" srcId="{BE28E9F6-79B6-469D-8CB6-C727647505B2}" destId="{96114918-82EC-4DCE-9594-4CABBE9F7949}" srcOrd="0" destOrd="0" presId="urn:microsoft.com/office/officeart/2017/3/layout/DropPinTimeline"/>
    <dgm:cxn modelId="{BA367183-5309-4212-91E3-1E2DD61BF2E1}" type="presOf" srcId="{8FC85D1C-DEFF-40BD-BED7-97B58EF71538}" destId="{6C785C6D-017B-4655-AC7D-96C12DC1AF5C}" srcOrd="0" destOrd="0" presId="urn:microsoft.com/office/officeart/2017/3/layout/DropPinTimeline"/>
    <dgm:cxn modelId="{67902ABB-AAEA-46F1-BC7E-DD7342B04FAD}" srcId="{B5CABEBF-615B-4F0C-9059-0CCD4AB8C8EB}" destId="{A44396FE-418B-4278-A2BD-B06489D42D70}" srcOrd="1" destOrd="0" parTransId="{17BE1A79-171C-4482-BE18-0E45B5B9B532}" sibTransId="{AC000496-C5B6-417C-81A4-AF7E5B18E5C0}"/>
    <dgm:cxn modelId="{7DB6C2BB-7E2D-4FAB-B0B0-CC4DBB94A0CF}" type="presOf" srcId="{86236F01-F978-4F2B-B9F1-C25AB26ABABB}" destId="{7AE19D84-A4D2-45BD-991F-1EAF97866FCA}" srcOrd="0" destOrd="0" presId="urn:microsoft.com/office/officeart/2017/3/layout/DropPinTimeline"/>
    <dgm:cxn modelId="{03C2FFC3-6BC2-40A3-98D4-3DDAB48E5C82}" type="presOf" srcId="{991732B6-F0C4-46EC-9189-38F57D9C4105}" destId="{D2429F58-D5CE-44FC-A2BB-AE5EC801A4D6}" srcOrd="0" destOrd="0" presId="urn:microsoft.com/office/officeart/2017/3/layout/DropPinTimeline"/>
    <dgm:cxn modelId="{8ACDE5C6-40C6-4B8E-AD41-BAFDF69EB8C5}" type="presOf" srcId="{2F8C0346-06F2-4CF6-B47F-F2EC2DCDD0B4}" destId="{A08DA827-6A21-4F60-9221-843B2F9A8376}" srcOrd="0" destOrd="0" presId="urn:microsoft.com/office/officeart/2017/3/layout/DropPinTimeline"/>
    <dgm:cxn modelId="{A16BB2CB-CC1A-43CC-8000-C805B57D3215}" srcId="{0117662F-BCC3-4454-8915-F287AD3D9AF1}" destId="{991732B6-F0C4-46EC-9189-38F57D9C4105}" srcOrd="0" destOrd="0" parTransId="{2A914F14-06CB-4052-B0F7-AC7A3D07CAE7}" sibTransId="{8BEE9540-4E12-4BC8-8974-B43343E89A4F}"/>
    <dgm:cxn modelId="{1FA821CD-F0B5-4668-B8D4-3D31C8A5104D}" type="presOf" srcId="{0117662F-BCC3-4454-8915-F287AD3D9AF1}" destId="{5505BD11-400F-4FE7-A04F-09FA2A70600A}" srcOrd="0" destOrd="0" presId="urn:microsoft.com/office/officeart/2017/3/layout/DropPinTimeline"/>
    <dgm:cxn modelId="{470FC3D0-DB2A-4C18-A73F-1BCD0CF808A1}" type="presOf" srcId="{B5CABEBF-615B-4F0C-9059-0CCD4AB8C8EB}" destId="{BD8D2CBF-65AC-4901-8E30-55A841B7959C}" srcOrd="0" destOrd="0" presId="urn:microsoft.com/office/officeart/2017/3/layout/DropPinTimeline"/>
    <dgm:cxn modelId="{379B08E6-CA86-4EB9-A3A6-AFD06F4F9089}" srcId="{B5CABEBF-615B-4F0C-9059-0CCD4AB8C8EB}" destId="{BE28E9F6-79B6-469D-8CB6-C727647505B2}" srcOrd="4" destOrd="0" parTransId="{068BBEEC-1CDE-4548-93BE-BFD7E7E60BDA}" sibTransId="{340E7C80-B9B5-473C-B62D-C1250C64AC4E}"/>
    <dgm:cxn modelId="{EBB395F2-192D-400D-B526-5B4BB9B8518C}" type="presOf" srcId="{06167EC9-F18A-419D-9C47-09E23C5DF84E}" destId="{5528FF34-BF87-4A4D-BCF9-8C8FDD7E9CAC}" srcOrd="0" destOrd="0" presId="urn:microsoft.com/office/officeart/2017/3/layout/DropPinTimeline"/>
    <dgm:cxn modelId="{1B146CF5-1274-4107-822F-DD4F316F7C4E}" srcId="{B5CABEBF-615B-4F0C-9059-0CCD4AB8C8EB}" destId="{FE9234D1-D85E-4A45-8966-CBD839963DE4}" srcOrd="0" destOrd="0" parTransId="{803DB966-D17E-419E-AF68-EDD3F7D9582C}" sibTransId="{9CF5BC59-BD3F-4800-AAA7-E003ADAACA99}"/>
    <dgm:cxn modelId="{0B9DD2F8-B215-420B-9AAE-7C2B8D41FA03}" srcId="{BE28E9F6-79B6-469D-8CB6-C727647505B2}" destId="{86236F01-F978-4F2B-B9F1-C25AB26ABABB}" srcOrd="0" destOrd="0" parTransId="{3F7A8CC8-C243-41AF-9720-ECAA4EAB9DB8}" sibTransId="{B90407BA-0AB5-432E-A56F-C2412A1464C9}"/>
    <dgm:cxn modelId="{E7B1A3FB-F3BF-4EF3-A9F4-158C2BCD0C07}" srcId="{FE9234D1-D85E-4A45-8966-CBD839963DE4}" destId="{8FC85D1C-DEFF-40BD-BED7-97B58EF71538}" srcOrd="0" destOrd="0" parTransId="{C97C43EC-983A-43BB-B720-DE34E4D2E4CB}" sibTransId="{47AE0374-7BD8-4ACD-B00E-0A33DD8C27ED}"/>
    <dgm:cxn modelId="{D7AE1AA8-0C50-435E-894B-F0420C5A6532}" type="presParOf" srcId="{BD8D2CBF-65AC-4901-8E30-55A841B7959C}" destId="{700B1764-CE2E-40BD-B303-A9E9D9782360}" srcOrd="0" destOrd="0" presId="urn:microsoft.com/office/officeart/2017/3/layout/DropPinTimeline"/>
    <dgm:cxn modelId="{6EACE3F2-E9D2-4079-A3D9-7AA34223B3B5}" type="presParOf" srcId="{BD8D2CBF-65AC-4901-8E30-55A841B7959C}" destId="{ECD28773-BD52-420E-B465-31DFAC27BBE2}" srcOrd="1" destOrd="0" presId="urn:microsoft.com/office/officeart/2017/3/layout/DropPinTimeline"/>
    <dgm:cxn modelId="{76614EE4-B745-4D51-9FEE-F1A8447BA202}" type="presParOf" srcId="{ECD28773-BD52-420E-B465-31DFAC27BBE2}" destId="{2F0C7360-8899-41AA-AF90-1D6457F08A2A}" srcOrd="0" destOrd="0" presId="urn:microsoft.com/office/officeart/2017/3/layout/DropPinTimeline"/>
    <dgm:cxn modelId="{6750BAEE-A9AA-4843-9DE9-7F1B24C109D8}" type="presParOf" srcId="{2F0C7360-8899-41AA-AF90-1D6457F08A2A}" destId="{C8BF2E9F-5ED1-416C-8A47-C527E719B4E5}" srcOrd="0" destOrd="0" presId="urn:microsoft.com/office/officeart/2017/3/layout/DropPinTimeline"/>
    <dgm:cxn modelId="{64AD2021-D531-4583-89FD-58DD71446351}" type="presParOf" srcId="{2F0C7360-8899-41AA-AF90-1D6457F08A2A}" destId="{683497A3-D180-4DC0-91A2-68F4F6C6AC93}" srcOrd="1" destOrd="0" presId="urn:microsoft.com/office/officeart/2017/3/layout/DropPinTimeline"/>
    <dgm:cxn modelId="{939CB613-5D81-4301-9C59-06BE3E296670}" type="presParOf" srcId="{683497A3-D180-4DC0-91A2-68F4F6C6AC93}" destId="{3617F88F-5837-4333-B754-C7DE06183597}" srcOrd="0" destOrd="0" presId="urn:microsoft.com/office/officeart/2017/3/layout/DropPinTimeline"/>
    <dgm:cxn modelId="{CDD02068-35A8-445D-A27D-60AE8FF6E192}" type="presParOf" srcId="{683497A3-D180-4DC0-91A2-68F4F6C6AC93}" destId="{586BD173-8BA7-4698-9765-2D92EB5A99FF}" srcOrd="1" destOrd="0" presId="urn:microsoft.com/office/officeart/2017/3/layout/DropPinTimeline"/>
    <dgm:cxn modelId="{6D6675A9-364D-47D9-AA25-8306A8BB2F92}" type="presParOf" srcId="{2F0C7360-8899-41AA-AF90-1D6457F08A2A}" destId="{6C785C6D-017B-4655-AC7D-96C12DC1AF5C}" srcOrd="2" destOrd="0" presId="urn:microsoft.com/office/officeart/2017/3/layout/DropPinTimeline"/>
    <dgm:cxn modelId="{E4B4FE32-3F67-4C5E-B098-284D18A9CF83}" type="presParOf" srcId="{2F0C7360-8899-41AA-AF90-1D6457F08A2A}" destId="{747A551D-8D37-4F0E-A751-E63235484287}" srcOrd="3" destOrd="0" presId="urn:microsoft.com/office/officeart/2017/3/layout/DropPinTimeline"/>
    <dgm:cxn modelId="{97D6A06E-2AE2-47BD-9DBC-4B27A718DD6F}" type="presParOf" srcId="{2F0C7360-8899-41AA-AF90-1D6457F08A2A}" destId="{A600F44F-5090-4396-B811-BB425885482B}" srcOrd="4" destOrd="0" presId="urn:microsoft.com/office/officeart/2017/3/layout/DropPinTimeline"/>
    <dgm:cxn modelId="{BD05B936-F943-4B86-BBA4-FE5BCEE146A9}" type="presParOf" srcId="{2F0C7360-8899-41AA-AF90-1D6457F08A2A}" destId="{8FE5063A-25FF-4FDB-AD70-44668EB4B64E}" srcOrd="5" destOrd="0" presId="urn:microsoft.com/office/officeart/2017/3/layout/DropPinTimeline"/>
    <dgm:cxn modelId="{D99B6377-652B-4887-A081-7A2D27055760}" type="presParOf" srcId="{ECD28773-BD52-420E-B465-31DFAC27BBE2}" destId="{1D649ED7-F051-4DA5-BACF-1210FD491771}" srcOrd="1" destOrd="0" presId="urn:microsoft.com/office/officeart/2017/3/layout/DropPinTimeline"/>
    <dgm:cxn modelId="{A7E1E510-14D3-42C8-B365-C16CE486065F}" type="presParOf" srcId="{ECD28773-BD52-420E-B465-31DFAC27BBE2}" destId="{E3464862-4419-41CB-B455-36764761C7C3}" srcOrd="2" destOrd="0" presId="urn:microsoft.com/office/officeart/2017/3/layout/DropPinTimeline"/>
    <dgm:cxn modelId="{FDEA30FC-96CE-406A-B7A2-C6FD465303F8}" type="presParOf" srcId="{E3464862-4419-41CB-B455-36764761C7C3}" destId="{AAE81FB8-8CF9-4CFA-AE9C-F7B22F9535E9}" srcOrd="0" destOrd="0" presId="urn:microsoft.com/office/officeart/2017/3/layout/DropPinTimeline"/>
    <dgm:cxn modelId="{D1A7D93F-2FEE-4651-BDD6-06D4F7B5FD63}" type="presParOf" srcId="{E3464862-4419-41CB-B455-36764761C7C3}" destId="{AC6026E6-4FFA-4203-8040-8D5BC50B5D1C}" srcOrd="1" destOrd="0" presId="urn:microsoft.com/office/officeart/2017/3/layout/DropPinTimeline"/>
    <dgm:cxn modelId="{5AE67008-13C9-4455-AD52-3D39E7672E22}" type="presParOf" srcId="{AC6026E6-4FFA-4203-8040-8D5BC50B5D1C}" destId="{C081C8C6-A1C9-43BD-B929-7AE554E7E3C9}" srcOrd="0" destOrd="0" presId="urn:microsoft.com/office/officeart/2017/3/layout/DropPinTimeline"/>
    <dgm:cxn modelId="{A80E8030-FACB-4113-8322-3754AC7F658C}" type="presParOf" srcId="{AC6026E6-4FFA-4203-8040-8D5BC50B5D1C}" destId="{C913AC1C-1ED8-48AA-BD64-5702805AF4A6}" srcOrd="1" destOrd="0" presId="urn:microsoft.com/office/officeart/2017/3/layout/DropPinTimeline"/>
    <dgm:cxn modelId="{3FD57680-7848-4599-A6CE-D09B28C17F00}" type="presParOf" srcId="{E3464862-4419-41CB-B455-36764761C7C3}" destId="{A08DA827-6A21-4F60-9221-843B2F9A8376}" srcOrd="2" destOrd="0" presId="urn:microsoft.com/office/officeart/2017/3/layout/DropPinTimeline"/>
    <dgm:cxn modelId="{8DD62490-2CA1-4B1B-A207-697CE90AE251}" type="presParOf" srcId="{E3464862-4419-41CB-B455-36764761C7C3}" destId="{336904B1-3090-4BE1-8261-2E0822FBC170}" srcOrd="3" destOrd="0" presId="urn:microsoft.com/office/officeart/2017/3/layout/DropPinTimeline"/>
    <dgm:cxn modelId="{5DBE9615-0179-402C-8F61-3B9FE36D9AB0}" type="presParOf" srcId="{E3464862-4419-41CB-B455-36764761C7C3}" destId="{E2C299B4-6CDC-4B85-B4F2-F6B23CDC13F0}" srcOrd="4" destOrd="0" presId="urn:microsoft.com/office/officeart/2017/3/layout/DropPinTimeline"/>
    <dgm:cxn modelId="{97B60E12-A73D-4E89-9EC9-CE57D004E8E4}" type="presParOf" srcId="{E3464862-4419-41CB-B455-36764761C7C3}" destId="{58C88339-DF3F-4AED-B663-5A7493F1A3FA}" srcOrd="5" destOrd="0" presId="urn:microsoft.com/office/officeart/2017/3/layout/DropPinTimeline"/>
    <dgm:cxn modelId="{A8B24A2D-96DA-4EC8-8590-ED3738BF4960}" type="presParOf" srcId="{ECD28773-BD52-420E-B465-31DFAC27BBE2}" destId="{789F4727-4801-4F8E-AD82-A713148DBF44}" srcOrd="3" destOrd="0" presId="urn:microsoft.com/office/officeart/2017/3/layout/DropPinTimeline"/>
    <dgm:cxn modelId="{65F146B1-2E18-4B31-9302-F45C810A39C3}" type="presParOf" srcId="{ECD28773-BD52-420E-B465-31DFAC27BBE2}" destId="{EF9A32AF-69F0-4DF1-8AB2-BF627776FF79}" srcOrd="4" destOrd="0" presId="urn:microsoft.com/office/officeart/2017/3/layout/DropPinTimeline"/>
    <dgm:cxn modelId="{B705AFE1-0649-4215-A943-00FF3867BF81}" type="presParOf" srcId="{EF9A32AF-69F0-4DF1-8AB2-BF627776FF79}" destId="{A8932104-66C9-4EE4-B23C-4DCB41F357FF}" srcOrd="0" destOrd="0" presId="urn:microsoft.com/office/officeart/2017/3/layout/DropPinTimeline"/>
    <dgm:cxn modelId="{F3B5D67C-E4DE-43EB-9D5E-DEA7AB420AEC}" type="presParOf" srcId="{EF9A32AF-69F0-4DF1-8AB2-BF627776FF79}" destId="{C541E371-A2FC-41B4-80AF-4283FB64AB7B}" srcOrd="1" destOrd="0" presId="urn:microsoft.com/office/officeart/2017/3/layout/DropPinTimeline"/>
    <dgm:cxn modelId="{D0C0DD3E-9CE5-46A6-94D0-B76B48C65D95}" type="presParOf" srcId="{C541E371-A2FC-41B4-80AF-4283FB64AB7B}" destId="{23954D7E-7BF4-4CD2-A1F8-DD583DE4F50C}" srcOrd="0" destOrd="0" presId="urn:microsoft.com/office/officeart/2017/3/layout/DropPinTimeline"/>
    <dgm:cxn modelId="{ED6EC554-9325-4F0F-A570-5037014939D5}" type="presParOf" srcId="{C541E371-A2FC-41B4-80AF-4283FB64AB7B}" destId="{99E52FC7-21C7-4DB4-A9D7-517B9DA0C287}" srcOrd="1" destOrd="0" presId="urn:microsoft.com/office/officeart/2017/3/layout/DropPinTimeline"/>
    <dgm:cxn modelId="{09035C7D-5DAD-448D-8E8E-ED6E45F59960}" type="presParOf" srcId="{EF9A32AF-69F0-4DF1-8AB2-BF627776FF79}" destId="{5528FF34-BF87-4A4D-BCF9-8C8FDD7E9CAC}" srcOrd="2" destOrd="0" presId="urn:microsoft.com/office/officeart/2017/3/layout/DropPinTimeline"/>
    <dgm:cxn modelId="{66135326-EE87-4739-B1CE-0F531035B7E1}" type="presParOf" srcId="{EF9A32AF-69F0-4DF1-8AB2-BF627776FF79}" destId="{7076CF9A-0C75-47C7-9678-B92293B63587}" srcOrd="3" destOrd="0" presId="urn:microsoft.com/office/officeart/2017/3/layout/DropPinTimeline"/>
    <dgm:cxn modelId="{CAFD8583-02CE-4E50-923A-D301087A375F}" type="presParOf" srcId="{EF9A32AF-69F0-4DF1-8AB2-BF627776FF79}" destId="{E79810FB-0FAE-47F6-9B0F-E84470F55B83}" srcOrd="4" destOrd="0" presId="urn:microsoft.com/office/officeart/2017/3/layout/DropPinTimeline"/>
    <dgm:cxn modelId="{18C0A8AC-3554-4D95-9A32-8609C49D4B39}" type="presParOf" srcId="{EF9A32AF-69F0-4DF1-8AB2-BF627776FF79}" destId="{2039FC22-E21E-4691-9A2B-B7EDC14EAE3C}" srcOrd="5" destOrd="0" presId="urn:microsoft.com/office/officeart/2017/3/layout/DropPinTimeline"/>
    <dgm:cxn modelId="{D5A4B1DC-1910-495A-B1BD-610382C2D841}" type="presParOf" srcId="{ECD28773-BD52-420E-B465-31DFAC27BBE2}" destId="{EC9EEC88-EDB8-4F85-B357-8C2D18DD0590}" srcOrd="5" destOrd="0" presId="urn:microsoft.com/office/officeart/2017/3/layout/DropPinTimeline"/>
    <dgm:cxn modelId="{743AE62E-B4B8-4FBE-B76C-F0027B97FE30}" type="presParOf" srcId="{ECD28773-BD52-420E-B465-31DFAC27BBE2}" destId="{B90F0A0F-BE0C-411B-B514-25A922C0E3A2}" srcOrd="6" destOrd="0" presId="urn:microsoft.com/office/officeart/2017/3/layout/DropPinTimeline"/>
    <dgm:cxn modelId="{0B462682-27E0-4078-BEB8-6739E253491D}" type="presParOf" srcId="{B90F0A0F-BE0C-411B-B514-25A922C0E3A2}" destId="{4E2A7DEC-AFEB-4DBD-A8A2-C235B561DFCC}" srcOrd="0" destOrd="0" presId="urn:microsoft.com/office/officeart/2017/3/layout/DropPinTimeline"/>
    <dgm:cxn modelId="{6880AEC4-A5ED-42E2-96C5-AAD8FD5F1494}" type="presParOf" srcId="{B90F0A0F-BE0C-411B-B514-25A922C0E3A2}" destId="{1835EC7E-4D1F-49AA-91EE-4610CCE2714A}" srcOrd="1" destOrd="0" presId="urn:microsoft.com/office/officeart/2017/3/layout/DropPinTimeline"/>
    <dgm:cxn modelId="{05895C0B-B6C9-409F-A67C-138865537F34}" type="presParOf" srcId="{1835EC7E-4D1F-49AA-91EE-4610CCE2714A}" destId="{D9527C20-2938-415F-BB1F-CB8258E1ED44}" srcOrd="0" destOrd="0" presId="urn:microsoft.com/office/officeart/2017/3/layout/DropPinTimeline"/>
    <dgm:cxn modelId="{14193FFF-9C3A-4453-88C0-5BB0029DDE12}" type="presParOf" srcId="{1835EC7E-4D1F-49AA-91EE-4610CCE2714A}" destId="{9907868E-5068-48D4-B5BA-2AF4D6FB7809}" srcOrd="1" destOrd="0" presId="urn:microsoft.com/office/officeart/2017/3/layout/DropPinTimeline"/>
    <dgm:cxn modelId="{FA073AE6-6CF9-4F23-8AB8-CD4FF8D0F440}" type="presParOf" srcId="{B90F0A0F-BE0C-411B-B514-25A922C0E3A2}" destId="{D2429F58-D5CE-44FC-A2BB-AE5EC801A4D6}" srcOrd="2" destOrd="0" presId="urn:microsoft.com/office/officeart/2017/3/layout/DropPinTimeline"/>
    <dgm:cxn modelId="{4D85BD23-264C-42EB-B97D-70A5422AC80A}" type="presParOf" srcId="{B90F0A0F-BE0C-411B-B514-25A922C0E3A2}" destId="{5505BD11-400F-4FE7-A04F-09FA2A70600A}" srcOrd="3" destOrd="0" presId="urn:microsoft.com/office/officeart/2017/3/layout/DropPinTimeline"/>
    <dgm:cxn modelId="{4D40B19B-0927-4F4F-8B82-162D477B8225}" type="presParOf" srcId="{B90F0A0F-BE0C-411B-B514-25A922C0E3A2}" destId="{761B8859-A771-4DB6-A88D-D682FB21FBA0}" srcOrd="4" destOrd="0" presId="urn:microsoft.com/office/officeart/2017/3/layout/DropPinTimeline"/>
    <dgm:cxn modelId="{03A597FD-28E4-4C7F-8529-434F670B8776}" type="presParOf" srcId="{B90F0A0F-BE0C-411B-B514-25A922C0E3A2}" destId="{498BA00C-2014-4CF0-BE34-0481479318EB}" srcOrd="5" destOrd="0" presId="urn:microsoft.com/office/officeart/2017/3/layout/DropPinTimeline"/>
    <dgm:cxn modelId="{19D34540-ACF6-40C0-A1F8-7D10DB9D4201}" type="presParOf" srcId="{ECD28773-BD52-420E-B465-31DFAC27BBE2}" destId="{16092FE8-A07C-46A0-9E3B-6A9A1BF3BBE2}" srcOrd="7" destOrd="0" presId="urn:microsoft.com/office/officeart/2017/3/layout/DropPinTimeline"/>
    <dgm:cxn modelId="{DAC222E0-9FD1-4E71-AD4A-539BFA5E0A95}" type="presParOf" srcId="{ECD28773-BD52-420E-B465-31DFAC27BBE2}" destId="{4C91FFBA-DD21-49C4-ABF6-2621694FDDB6}" srcOrd="8" destOrd="0" presId="urn:microsoft.com/office/officeart/2017/3/layout/DropPinTimeline"/>
    <dgm:cxn modelId="{AB38FC0B-C68E-4280-AB89-90673469D6C7}" type="presParOf" srcId="{4C91FFBA-DD21-49C4-ABF6-2621694FDDB6}" destId="{EEE81704-A8DE-40F5-BD59-D30E342B1838}" srcOrd="0" destOrd="0" presId="urn:microsoft.com/office/officeart/2017/3/layout/DropPinTimeline"/>
    <dgm:cxn modelId="{9BDBA4E3-D616-413A-A558-70D0FFBB5D79}" type="presParOf" srcId="{4C91FFBA-DD21-49C4-ABF6-2621694FDDB6}" destId="{EA5B31E3-7655-4A29-B8E4-4524862383BA}" srcOrd="1" destOrd="0" presId="urn:microsoft.com/office/officeart/2017/3/layout/DropPinTimeline"/>
    <dgm:cxn modelId="{3215D15B-8395-4A69-BA4F-6029396B00B0}" type="presParOf" srcId="{EA5B31E3-7655-4A29-B8E4-4524862383BA}" destId="{24CA66EF-C1B8-4FB9-A37D-E7A4556B8780}" srcOrd="0" destOrd="0" presId="urn:microsoft.com/office/officeart/2017/3/layout/DropPinTimeline"/>
    <dgm:cxn modelId="{0BB7C360-2ACC-4C74-A904-0A26C4D1139F}" type="presParOf" srcId="{EA5B31E3-7655-4A29-B8E4-4524862383BA}" destId="{DD46E8B8-E86F-44A6-9161-F8DEEB1D791B}" srcOrd="1" destOrd="0" presId="urn:microsoft.com/office/officeart/2017/3/layout/DropPinTimeline"/>
    <dgm:cxn modelId="{A169C137-F943-4F39-A9D3-85C0446B7608}" type="presParOf" srcId="{4C91FFBA-DD21-49C4-ABF6-2621694FDDB6}" destId="{7AE19D84-A4D2-45BD-991F-1EAF97866FCA}" srcOrd="2" destOrd="0" presId="urn:microsoft.com/office/officeart/2017/3/layout/DropPinTimeline"/>
    <dgm:cxn modelId="{26D3B201-F903-4343-A256-46462F694F95}" type="presParOf" srcId="{4C91FFBA-DD21-49C4-ABF6-2621694FDDB6}" destId="{96114918-82EC-4DCE-9594-4CABBE9F7949}" srcOrd="3" destOrd="0" presId="urn:microsoft.com/office/officeart/2017/3/layout/DropPinTimeline"/>
    <dgm:cxn modelId="{6473B8CE-C36B-4472-B483-4D647C5EA5A6}" type="presParOf" srcId="{4C91FFBA-DD21-49C4-ABF6-2621694FDDB6}" destId="{173D59D4-78CD-4137-96FC-2891D6AB9F9B}" srcOrd="4" destOrd="0" presId="urn:microsoft.com/office/officeart/2017/3/layout/DropPinTimeline"/>
    <dgm:cxn modelId="{8B44172B-A3E9-44BC-B10D-EE29657B6754}" type="presParOf" srcId="{4C91FFBA-DD21-49C4-ABF6-2621694FDDB6}" destId="{E576F352-D45F-429C-9595-D87916C6601B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258DC3C-07DC-4470-A117-E0699CCECFB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280513-6614-4F4D-89FB-15FE582A3D36}">
      <dgm:prSet phldrT="[Text]" custT="1"/>
      <dgm:spPr>
        <a:xfrm>
          <a:off x="3543934" y="57558"/>
          <a:ext cx="4853179" cy="193613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spcAft>
              <a:spcPts val="0"/>
            </a:spcAft>
            <a:buNone/>
          </a:pPr>
          <a:r>
            <a:rPr lang="en-US" sz="2400" b="1" dirty="0">
              <a:solidFill>
                <a:srgbClr val="1F497D"/>
              </a:solidFill>
              <a:latin typeface="Aptos" panose="02110004020202020204"/>
              <a:ea typeface="+mn-ea"/>
              <a:cs typeface="+mn-cs"/>
            </a:rPr>
            <a:t>10% </a:t>
          </a: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utilizing home care services</a:t>
          </a:r>
        </a:p>
        <a:p>
          <a:pPr>
            <a:spcAft>
              <a:spcPts val="0"/>
            </a:spcAft>
            <a:buNone/>
          </a:pPr>
          <a:r>
            <a:rPr lang="en-US" sz="2400" b="1" dirty="0">
              <a:solidFill>
                <a:srgbClr val="1F497D"/>
              </a:solidFill>
              <a:latin typeface="Aptos" panose="02110004020202020204"/>
              <a:ea typeface="+mn-ea"/>
              <a:cs typeface="+mn-cs"/>
            </a:rPr>
            <a:t>1% </a:t>
          </a: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utilizing assisted living/memory care</a:t>
          </a:r>
        </a:p>
        <a:p>
          <a:pPr>
            <a:spcAft>
              <a:spcPts val="0"/>
            </a:spcAft>
            <a:buNone/>
          </a:pPr>
          <a:r>
            <a:rPr lang="en-US" sz="2400" b="1" dirty="0">
              <a:solidFill>
                <a:srgbClr val="1F497D"/>
              </a:solidFill>
              <a:latin typeface="Aptos" panose="02110004020202020204"/>
              <a:ea typeface="+mn-ea"/>
              <a:cs typeface="+mn-cs"/>
            </a:rPr>
            <a:t>0.52%</a:t>
          </a:r>
          <a:r>
            <a:rPr lang="en-US" sz="2400" dirty="0">
              <a:solidFill>
                <a:srgbClr val="1F497D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utilizing skilled nursing</a:t>
          </a:r>
        </a:p>
        <a:p>
          <a:pPr>
            <a:spcAft>
              <a:spcPts val="0"/>
            </a:spcAft>
            <a:buNone/>
          </a:pPr>
          <a:r>
            <a:rPr lang="en-US" sz="2400" b="1" dirty="0">
              <a:solidFill>
                <a:srgbClr val="1F497D"/>
              </a:solidFill>
              <a:latin typeface="Aptos" panose="02110004020202020204"/>
              <a:ea typeface="+mn-ea"/>
              <a:cs typeface="+mn-cs"/>
            </a:rPr>
            <a:t>0.23% </a:t>
          </a: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utilizing adult day services</a:t>
          </a:r>
        </a:p>
      </dgm:t>
    </dgm:pt>
    <dgm:pt modelId="{8D0C4020-8B89-4C05-BBA2-94D32D3C472D}" type="parTrans" cxnId="{FE4F302E-4918-4052-9A4D-3D530EDCA8B4}">
      <dgm:prSet/>
      <dgm:spPr/>
      <dgm:t>
        <a:bodyPr/>
        <a:lstStyle/>
        <a:p>
          <a:endParaRPr lang="en-US"/>
        </a:p>
      </dgm:t>
    </dgm:pt>
    <dgm:pt modelId="{067A632A-875E-430F-8210-408929CAC0C8}" type="sibTrans" cxnId="{FE4F302E-4918-4052-9A4D-3D530EDCA8B4}">
      <dgm:prSet/>
      <dgm:spPr/>
      <dgm:t>
        <a:bodyPr/>
        <a:lstStyle/>
        <a:p>
          <a:endParaRPr lang="en-US"/>
        </a:p>
      </dgm:t>
    </dgm:pt>
    <dgm:pt modelId="{D54DC031-26D5-4953-A9E8-AF6DDB542420}">
      <dgm:prSet phldrT="[Text]" custT="1"/>
      <dgm:spPr>
        <a:xfrm>
          <a:off x="3543934" y="2048554"/>
          <a:ext cx="4853179" cy="109731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400" b="1" dirty="0">
              <a:solidFill>
                <a:srgbClr val="1F497D"/>
              </a:solidFill>
              <a:latin typeface="Aptos" panose="02110004020202020204"/>
              <a:ea typeface="+mn-ea"/>
              <a:cs typeface="+mn-cs"/>
            </a:rPr>
            <a:t>24% </a:t>
          </a: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utilizing Personal Emergency Response Systems</a:t>
          </a:r>
        </a:p>
      </dgm:t>
    </dgm:pt>
    <dgm:pt modelId="{8BB1996E-8562-4272-A969-1BFACBD9F76D}" type="parTrans" cxnId="{60550D96-D6FC-482E-AAAC-98BD09526631}">
      <dgm:prSet/>
      <dgm:spPr/>
      <dgm:t>
        <a:bodyPr/>
        <a:lstStyle/>
        <a:p>
          <a:endParaRPr lang="en-US"/>
        </a:p>
      </dgm:t>
    </dgm:pt>
    <dgm:pt modelId="{FB7ABB0C-ED9E-455A-8F30-CD965677B712}" type="sibTrans" cxnId="{60550D96-D6FC-482E-AAAC-98BD09526631}">
      <dgm:prSet/>
      <dgm:spPr/>
      <dgm:t>
        <a:bodyPr/>
        <a:lstStyle/>
        <a:p>
          <a:endParaRPr lang="en-US"/>
        </a:p>
      </dgm:t>
    </dgm:pt>
    <dgm:pt modelId="{9833619B-56DA-4250-993B-D7EC15B4B6B2}">
      <dgm:prSet phldrT="[Text]" custT="1"/>
      <dgm:spPr>
        <a:xfrm>
          <a:off x="3543934" y="3200739"/>
          <a:ext cx="4853179" cy="109731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Top reasons for short-term care services were </a:t>
          </a:r>
          <a:r>
            <a:rPr lang="en-US" sz="2400" b="1" dirty="0">
              <a:solidFill>
                <a:srgbClr val="1F497D"/>
              </a:solidFill>
              <a:latin typeface="Aptos" panose="02110004020202020204"/>
              <a:ea typeface="+mn-ea"/>
              <a:cs typeface="+mn-cs"/>
            </a:rPr>
            <a:t>falls with injuries and scheduled surgeries</a:t>
          </a:r>
        </a:p>
      </dgm:t>
    </dgm:pt>
    <dgm:pt modelId="{4F830B9E-58AE-4EC1-A636-B79C8BB2C956}" type="parTrans" cxnId="{531A9F51-48CC-406D-ADCE-022FB7DFA5BA}">
      <dgm:prSet/>
      <dgm:spPr/>
      <dgm:t>
        <a:bodyPr/>
        <a:lstStyle/>
        <a:p>
          <a:endParaRPr lang="en-US"/>
        </a:p>
      </dgm:t>
    </dgm:pt>
    <dgm:pt modelId="{412B555A-B41E-44C4-B92E-36F74700B1EA}" type="sibTrans" cxnId="{531A9F51-48CC-406D-ADCE-022FB7DFA5BA}">
      <dgm:prSet/>
      <dgm:spPr/>
      <dgm:t>
        <a:bodyPr/>
        <a:lstStyle/>
        <a:p>
          <a:endParaRPr lang="en-US"/>
        </a:p>
      </dgm:t>
    </dgm:pt>
    <dgm:pt modelId="{84AA4893-6953-41BF-8CCD-B9314CFE5B83}">
      <dgm:prSet phldrT="[Text]" custT="1"/>
      <dgm:spPr>
        <a:xfrm>
          <a:off x="0" y="2692"/>
          <a:ext cx="3451198" cy="550810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4000" b="1" dirty="0">
              <a:solidFill>
                <a:srgbClr val="002060"/>
              </a:solidFill>
              <a:latin typeface="Aptos" panose="02110004020202020204"/>
              <a:ea typeface="+mn-ea"/>
              <a:cs typeface="+mn-cs"/>
            </a:rPr>
            <a:t>Care Utilization</a:t>
          </a:r>
        </a:p>
      </dgm:t>
    </dgm:pt>
    <dgm:pt modelId="{66CB03B6-9470-4BFC-9AD2-FC558EB15197}" type="sibTrans" cxnId="{C31BE185-C8FD-4DC1-AD78-EAC5697E3EAF}">
      <dgm:prSet/>
      <dgm:spPr/>
      <dgm:t>
        <a:bodyPr/>
        <a:lstStyle/>
        <a:p>
          <a:endParaRPr lang="en-US"/>
        </a:p>
      </dgm:t>
    </dgm:pt>
    <dgm:pt modelId="{556C44F3-A08D-447D-B104-1BB39BC893CF}" type="parTrans" cxnId="{C31BE185-C8FD-4DC1-AD78-EAC5697E3EAF}">
      <dgm:prSet/>
      <dgm:spPr/>
      <dgm:t>
        <a:bodyPr/>
        <a:lstStyle/>
        <a:p>
          <a:endParaRPr lang="en-US"/>
        </a:p>
      </dgm:t>
    </dgm:pt>
    <dgm:pt modelId="{924AE83E-8A71-4A8E-9211-28BD752491CF}">
      <dgm:prSet custT="1"/>
      <dgm:spPr>
        <a:xfrm>
          <a:off x="3543934" y="4352923"/>
          <a:ext cx="4853179" cy="109731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Top reasons for long-term care were </a:t>
          </a:r>
          <a:r>
            <a:rPr lang="en-US" sz="2400" b="1" dirty="0">
              <a:solidFill>
                <a:srgbClr val="1F497D"/>
              </a:solidFill>
              <a:latin typeface="Aptos" panose="02110004020202020204"/>
              <a:ea typeface="+mn-ea"/>
              <a:cs typeface="+mn-cs"/>
            </a:rPr>
            <a:t>cognitive and/or mobility decline</a:t>
          </a:r>
        </a:p>
      </dgm:t>
    </dgm:pt>
    <dgm:pt modelId="{34570C34-F918-4F73-A4A2-F177876B9F1F}" type="parTrans" cxnId="{3EB1ACBE-9B87-4427-889D-505B053F56A3}">
      <dgm:prSet/>
      <dgm:spPr/>
      <dgm:t>
        <a:bodyPr/>
        <a:lstStyle/>
        <a:p>
          <a:endParaRPr lang="en-US"/>
        </a:p>
      </dgm:t>
    </dgm:pt>
    <dgm:pt modelId="{22D8D745-EECE-4647-9EFA-8A5A7208BD48}" type="sibTrans" cxnId="{3EB1ACBE-9B87-4427-889D-505B053F56A3}">
      <dgm:prSet/>
      <dgm:spPr/>
      <dgm:t>
        <a:bodyPr/>
        <a:lstStyle/>
        <a:p>
          <a:endParaRPr lang="en-US"/>
        </a:p>
      </dgm:t>
    </dgm:pt>
    <dgm:pt modelId="{5D0B7BC6-6688-45DA-BF35-C96BFBAEF673}" type="pres">
      <dgm:prSet presAssocID="{9258DC3C-07DC-4470-A117-E0699CCECFB8}" presName="vert0" presStyleCnt="0">
        <dgm:presLayoutVars>
          <dgm:dir/>
          <dgm:animOne val="branch"/>
          <dgm:animLvl val="lvl"/>
        </dgm:presLayoutVars>
      </dgm:prSet>
      <dgm:spPr/>
    </dgm:pt>
    <dgm:pt modelId="{A00A6685-F22D-4CA1-862D-51B8A28A58FE}" type="pres">
      <dgm:prSet presAssocID="{84AA4893-6953-41BF-8CCD-B9314CFE5B83}" presName="thickLine" presStyleLbl="alignNode1" presStyleIdx="0" presStyleCnt="1"/>
      <dgm:spPr>
        <a:xfrm>
          <a:off x="0" y="2692"/>
          <a:ext cx="8407400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ADD6A236-67F6-44D3-9A9C-517685E2002C}" type="pres">
      <dgm:prSet presAssocID="{84AA4893-6953-41BF-8CCD-B9314CFE5B83}" presName="horz1" presStyleCnt="0"/>
      <dgm:spPr/>
    </dgm:pt>
    <dgm:pt modelId="{F8FA9A77-05AA-41B6-B08E-6865D3ED4D84}" type="pres">
      <dgm:prSet presAssocID="{84AA4893-6953-41BF-8CCD-B9314CFE5B83}" presName="tx1" presStyleLbl="revTx" presStyleIdx="0" presStyleCnt="5" custScaleX="279115"/>
      <dgm:spPr/>
    </dgm:pt>
    <dgm:pt modelId="{9303DC3F-E0AA-4B01-A280-9252A5EB093C}" type="pres">
      <dgm:prSet presAssocID="{84AA4893-6953-41BF-8CCD-B9314CFE5B83}" presName="vert1" presStyleCnt="0"/>
      <dgm:spPr/>
    </dgm:pt>
    <dgm:pt modelId="{CCEB6231-36E9-4EB7-BC9D-0415D2D3B31C}" type="pres">
      <dgm:prSet presAssocID="{28280513-6614-4F4D-89FB-15FE582A3D36}" presName="vertSpace2a" presStyleCnt="0"/>
      <dgm:spPr/>
    </dgm:pt>
    <dgm:pt modelId="{C24A7C5C-8B67-4897-B3CD-BC54F556CF5B}" type="pres">
      <dgm:prSet presAssocID="{28280513-6614-4F4D-89FB-15FE582A3D36}" presName="horz2" presStyleCnt="0"/>
      <dgm:spPr/>
    </dgm:pt>
    <dgm:pt modelId="{62F264FD-0721-408D-AAA7-ED0124FBF689}" type="pres">
      <dgm:prSet presAssocID="{28280513-6614-4F4D-89FB-15FE582A3D36}" presName="horzSpace2" presStyleCnt="0"/>
      <dgm:spPr/>
    </dgm:pt>
    <dgm:pt modelId="{AAB75569-89B3-4B58-835C-14D0C65DC60A}" type="pres">
      <dgm:prSet presAssocID="{28280513-6614-4F4D-89FB-15FE582A3D36}" presName="tx2" presStyleLbl="revTx" presStyleIdx="1" presStyleCnt="5" custScaleY="176442"/>
      <dgm:spPr/>
    </dgm:pt>
    <dgm:pt modelId="{1BF67870-7A2A-4E4D-ABE2-1FF16FB64E5B}" type="pres">
      <dgm:prSet presAssocID="{28280513-6614-4F4D-89FB-15FE582A3D36}" presName="vert2" presStyleCnt="0"/>
      <dgm:spPr/>
    </dgm:pt>
    <dgm:pt modelId="{E7062A74-1807-48B8-9A89-F62F3DDC2F4C}" type="pres">
      <dgm:prSet presAssocID="{28280513-6614-4F4D-89FB-15FE582A3D36}" presName="thinLine2b" presStyleLbl="callout" presStyleIdx="0" presStyleCnt="4"/>
      <dgm:spPr>
        <a:xfrm>
          <a:off x="3451198" y="1993688"/>
          <a:ext cx="4945915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F480D96-E5A5-4E64-B78F-B013A180D9C2}" type="pres">
      <dgm:prSet presAssocID="{28280513-6614-4F4D-89FB-15FE582A3D36}" presName="vertSpace2b" presStyleCnt="0"/>
      <dgm:spPr/>
    </dgm:pt>
    <dgm:pt modelId="{710AE537-F8A7-4A7C-9097-C579FC5035B9}" type="pres">
      <dgm:prSet presAssocID="{D54DC031-26D5-4953-A9E8-AF6DDB542420}" presName="horz2" presStyleCnt="0"/>
      <dgm:spPr/>
    </dgm:pt>
    <dgm:pt modelId="{94274605-0E1F-4BC0-8BA7-64EE78F63093}" type="pres">
      <dgm:prSet presAssocID="{D54DC031-26D5-4953-A9E8-AF6DDB542420}" presName="horzSpace2" presStyleCnt="0"/>
      <dgm:spPr/>
    </dgm:pt>
    <dgm:pt modelId="{139D9C10-8482-4086-A609-4B9D7E9DE303}" type="pres">
      <dgm:prSet presAssocID="{D54DC031-26D5-4953-A9E8-AF6DDB542420}" presName="tx2" presStyleLbl="revTx" presStyleIdx="2" presStyleCnt="5"/>
      <dgm:spPr/>
    </dgm:pt>
    <dgm:pt modelId="{9DEBA4EF-4BCD-4A7B-A574-48687188C6B0}" type="pres">
      <dgm:prSet presAssocID="{D54DC031-26D5-4953-A9E8-AF6DDB542420}" presName="vert2" presStyleCnt="0"/>
      <dgm:spPr/>
    </dgm:pt>
    <dgm:pt modelId="{FE1BCD38-69F6-40B0-9D43-89A38962E699}" type="pres">
      <dgm:prSet presAssocID="{D54DC031-26D5-4953-A9E8-AF6DDB542420}" presName="thinLine2b" presStyleLbl="callout" presStyleIdx="1" presStyleCnt="4"/>
      <dgm:spPr>
        <a:xfrm>
          <a:off x="3451198" y="3145873"/>
          <a:ext cx="4945915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BA68662B-7ADA-443F-B6A3-7771BAF2B871}" type="pres">
      <dgm:prSet presAssocID="{D54DC031-26D5-4953-A9E8-AF6DDB542420}" presName="vertSpace2b" presStyleCnt="0"/>
      <dgm:spPr/>
    </dgm:pt>
    <dgm:pt modelId="{2FD48898-AA43-48D3-B60F-BC0E4FFA53F9}" type="pres">
      <dgm:prSet presAssocID="{9833619B-56DA-4250-993B-D7EC15B4B6B2}" presName="horz2" presStyleCnt="0"/>
      <dgm:spPr/>
    </dgm:pt>
    <dgm:pt modelId="{8602A3EE-0CA3-46B6-9467-AB8FF2DC40AB}" type="pres">
      <dgm:prSet presAssocID="{9833619B-56DA-4250-993B-D7EC15B4B6B2}" presName="horzSpace2" presStyleCnt="0"/>
      <dgm:spPr/>
    </dgm:pt>
    <dgm:pt modelId="{214693E4-F6B1-4B74-A7AD-9C19DE74A7C8}" type="pres">
      <dgm:prSet presAssocID="{9833619B-56DA-4250-993B-D7EC15B4B6B2}" presName="tx2" presStyleLbl="revTx" presStyleIdx="3" presStyleCnt="5"/>
      <dgm:spPr/>
    </dgm:pt>
    <dgm:pt modelId="{6D28657A-9E12-4515-9721-F8179783573E}" type="pres">
      <dgm:prSet presAssocID="{9833619B-56DA-4250-993B-D7EC15B4B6B2}" presName="vert2" presStyleCnt="0"/>
      <dgm:spPr/>
    </dgm:pt>
    <dgm:pt modelId="{1B4F0528-B8A5-45F6-9CF6-2F53F41E3434}" type="pres">
      <dgm:prSet presAssocID="{9833619B-56DA-4250-993B-D7EC15B4B6B2}" presName="thinLine2b" presStyleLbl="callout" presStyleIdx="2" presStyleCnt="4"/>
      <dgm:spPr>
        <a:xfrm>
          <a:off x="3451198" y="4298057"/>
          <a:ext cx="4945915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A6E5D9F-D584-47C0-9373-C2279119911C}" type="pres">
      <dgm:prSet presAssocID="{9833619B-56DA-4250-993B-D7EC15B4B6B2}" presName="vertSpace2b" presStyleCnt="0"/>
      <dgm:spPr/>
    </dgm:pt>
    <dgm:pt modelId="{E22D444E-8085-49C0-BEC3-B1EA750E79F0}" type="pres">
      <dgm:prSet presAssocID="{924AE83E-8A71-4A8E-9211-28BD752491CF}" presName="horz2" presStyleCnt="0"/>
      <dgm:spPr/>
    </dgm:pt>
    <dgm:pt modelId="{38077C61-72DF-427D-A69D-2846374E1615}" type="pres">
      <dgm:prSet presAssocID="{924AE83E-8A71-4A8E-9211-28BD752491CF}" presName="horzSpace2" presStyleCnt="0"/>
      <dgm:spPr/>
    </dgm:pt>
    <dgm:pt modelId="{AEB4DFAF-1AAA-43B6-9349-1AB8A833446E}" type="pres">
      <dgm:prSet presAssocID="{924AE83E-8A71-4A8E-9211-28BD752491CF}" presName="tx2" presStyleLbl="revTx" presStyleIdx="4" presStyleCnt="5"/>
      <dgm:spPr/>
    </dgm:pt>
    <dgm:pt modelId="{2FF6A2CE-588C-4760-BB94-82FC6D848945}" type="pres">
      <dgm:prSet presAssocID="{924AE83E-8A71-4A8E-9211-28BD752491CF}" presName="vert2" presStyleCnt="0"/>
      <dgm:spPr/>
    </dgm:pt>
    <dgm:pt modelId="{4C73F7E2-6F01-4E01-A3FD-90565AC3A002}" type="pres">
      <dgm:prSet presAssocID="{924AE83E-8A71-4A8E-9211-28BD752491CF}" presName="thinLine2b" presStyleLbl="callout" presStyleIdx="3" presStyleCnt="4"/>
      <dgm:spPr>
        <a:xfrm>
          <a:off x="3451198" y="5450242"/>
          <a:ext cx="4945915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EABF844-88A6-4A4B-A828-B813D45FF53D}" type="pres">
      <dgm:prSet presAssocID="{924AE83E-8A71-4A8E-9211-28BD752491CF}" presName="vertSpace2b" presStyleCnt="0"/>
      <dgm:spPr/>
    </dgm:pt>
  </dgm:ptLst>
  <dgm:cxnLst>
    <dgm:cxn modelId="{5567BA1E-DBC6-4A00-BF9E-C6731BFA7B69}" type="presOf" srcId="{84AA4893-6953-41BF-8CCD-B9314CFE5B83}" destId="{F8FA9A77-05AA-41B6-B08E-6865D3ED4D84}" srcOrd="0" destOrd="0" presId="urn:microsoft.com/office/officeart/2008/layout/LinedList"/>
    <dgm:cxn modelId="{FE4F302E-4918-4052-9A4D-3D530EDCA8B4}" srcId="{84AA4893-6953-41BF-8CCD-B9314CFE5B83}" destId="{28280513-6614-4F4D-89FB-15FE582A3D36}" srcOrd="0" destOrd="0" parTransId="{8D0C4020-8B89-4C05-BBA2-94D32D3C472D}" sibTransId="{067A632A-875E-430F-8210-408929CAC0C8}"/>
    <dgm:cxn modelId="{0C68A044-E5BD-429E-A62D-5587BE51491C}" type="presOf" srcId="{D54DC031-26D5-4953-A9E8-AF6DDB542420}" destId="{139D9C10-8482-4086-A609-4B9D7E9DE303}" srcOrd="0" destOrd="0" presId="urn:microsoft.com/office/officeart/2008/layout/LinedList"/>
    <dgm:cxn modelId="{531A9F51-48CC-406D-ADCE-022FB7DFA5BA}" srcId="{84AA4893-6953-41BF-8CCD-B9314CFE5B83}" destId="{9833619B-56DA-4250-993B-D7EC15B4B6B2}" srcOrd="2" destOrd="0" parTransId="{4F830B9E-58AE-4EC1-A636-B79C8BB2C956}" sibTransId="{412B555A-B41E-44C4-B92E-36F74700B1EA}"/>
    <dgm:cxn modelId="{3A7EB075-6425-4D08-8A12-01F45E9AEF37}" type="presOf" srcId="{924AE83E-8A71-4A8E-9211-28BD752491CF}" destId="{AEB4DFAF-1AAA-43B6-9349-1AB8A833446E}" srcOrd="0" destOrd="0" presId="urn:microsoft.com/office/officeart/2008/layout/LinedList"/>
    <dgm:cxn modelId="{C31BE185-C8FD-4DC1-AD78-EAC5697E3EAF}" srcId="{9258DC3C-07DC-4470-A117-E0699CCECFB8}" destId="{84AA4893-6953-41BF-8CCD-B9314CFE5B83}" srcOrd="0" destOrd="0" parTransId="{556C44F3-A08D-447D-B104-1BB39BC893CF}" sibTransId="{66CB03B6-9470-4BFC-9AD2-FC558EB15197}"/>
    <dgm:cxn modelId="{60550D96-D6FC-482E-AAAC-98BD09526631}" srcId="{84AA4893-6953-41BF-8CCD-B9314CFE5B83}" destId="{D54DC031-26D5-4953-A9E8-AF6DDB542420}" srcOrd="1" destOrd="0" parTransId="{8BB1996E-8562-4272-A969-1BFACBD9F76D}" sibTransId="{FB7ABB0C-ED9E-455A-8F30-CD965677B712}"/>
    <dgm:cxn modelId="{12A108BA-66A3-4B08-849B-CFCF31862245}" type="presOf" srcId="{28280513-6614-4F4D-89FB-15FE582A3D36}" destId="{AAB75569-89B3-4B58-835C-14D0C65DC60A}" srcOrd="0" destOrd="0" presId="urn:microsoft.com/office/officeart/2008/layout/LinedList"/>
    <dgm:cxn modelId="{3EB1ACBE-9B87-4427-889D-505B053F56A3}" srcId="{84AA4893-6953-41BF-8CCD-B9314CFE5B83}" destId="{924AE83E-8A71-4A8E-9211-28BD752491CF}" srcOrd="3" destOrd="0" parTransId="{34570C34-F918-4F73-A4A2-F177876B9F1F}" sibTransId="{22D8D745-EECE-4647-9EFA-8A5A7208BD48}"/>
    <dgm:cxn modelId="{52F483CE-C8D8-47D9-8925-FF9F70AF73D5}" type="presOf" srcId="{9258DC3C-07DC-4470-A117-E0699CCECFB8}" destId="{5D0B7BC6-6688-45DA-BF35-C96BFBAEF673}" srcOrd="0" destOrd="0" presId="urn:microsoft.com/office/officeart/2008/layout/LinedList"/>
    <dgm:cxn modelId="{B120D6FE-ABC1-4448-8E56-2352225F5CED}" type="presOf" srcId="{9833619B-56DA-4250-993B-D7EC15B4B6B2}" destId="{214693E4-F6B1-4B74-A7AD-9C19DE74A7C8}" srcOrd="0" destOrd="0" presId="urn:microsoft.com/office/officeart/2008/layout/LinedList"/>
    <dgm:cxn modelId="{C568647B-3221-47CA-8783-1222944DA3B9}" type="presParOf" srcId="{5D0B7BC6-6688-45DA-BF35-C96BFBAEF673}" destId="{A00A6685-F22D-4CA1-862D-51B8A28A58FE}" srcOrd="0" destOrd="0" presId="urn:microsoft.com/office/officeart/2008/layout/LinedList"/>
    <dgm:cxn modelId="{3D0FD385-E58C-4756-972E-B53A1D81744B}" type="presParOf" srcId="{5D0B7BC6-6688-45DA-BF35-C96BFBAEF673}" destId="{ADD6A236-67F6-44D3-9A9C-517685E2002C}" srcOrd="1" destOrd="0" presId="urn:microsoft.com/office/officeart/2008/layout/LinedList"/>
    <dgm:cxn modelId="{81DF7C2B-9B64-40BE-A2ED-524DB4A85080}" type="presParOf" srcId="{ADD6A236-67F6-44D3-9A9C-517685E2002C}" destId="{F8FA9A77-05AA-41B6-B08E-6865D3ED4D84}" srcOrd="0" destOrd="0" presId="urn:microsoft.com/office/officeart/2008/layout/LinedList"/>
    <dgm:cxn modelId="{AE2B0E8E-4904-4E68-80BA-4FE07BE09244}" type="presParOf" srcId="{ADD6A236-67F6-44D3-9A9C-517685E2002C}" destId="{9303DC3F-E0AA-4B01-A280-9252A5EB093C}" srcOrd="1" destOrd="0" presId="urn:microsoft.com/office/officeart/2008/layout/LinedList"/>
    <dgm:cxn modelId="{9AF81A6F-DAEE-4E9F-9E2F-0D72D3E2B6C5}" type="presParOf" srcId="{9303DC3F-E0AA-4B01-A280-9252A5EB093C}" destId="{CCEB6231-36E9-4EB7-BC9D-0415D2D3B31C}" srcOrd="0" destOrd="0" presId="urn:microsoft.com/office/officeart/2008/layout/LinedList"/>
    <dgm:cxn modelId="{12E341D8-538A-4E9C-8082-B5F9E11417DD}" type="presParOf" srcId="{9303DC3F-E0AA-4B01-A280-9252A5EB093C}" destId="{C24A7C5C-8B67-4897-B3CD-BC54F556CF5B}" srcOrd="1" destOrd="0" presId="urn:microsoft.com/office/officeart/2008/layout/LinedList"/>
    <dgm:cxn modelId="{1D226BB8-D610-4704-8EFA-513EB338E28A}" type="presParOf" srcId="{C24A7C5C-8B67-4897-B3CD-BC54F556CF5B}" destId="{62F264FD-0721-408D-AAA7-ED0124FBF689}" srcOrd="0" destOrd="0" presId="urn:microsoft.com/office/officeart/2008/layout/LinedList"/>
    <dgm:cxn modelId="{11E3F862-CF37-4A8B-8DE9-5213BB599720}" type="presParOf" srcId="{C24A7C5C-8B67-4897-B3CD-BC54F556CF5B}" destId="{AAB75569-89B3-4B58-835C-14D0C65DC60A}" srcOrd="1" destOrd="0" presId="urn:microsoft.com/office/officeart/2008/layout/LinedList"/>
    <dgm:cxn modelId="{58B4B046-6F36-4DAB-A4B4-C9FF015A515B}" type="presParOf" srcId="{C24A7C5C-8B67-4897-B3CD-BC54F556CF5B}" destId="{1BF67870-7A2A-4E4D-ABE2-1FF16FB64E5B}" srcOrd="2" destOrd="0" presId="urn:microsoft.com/office/officeart/2008/layout/LinedList"/>
    <dgm:cxn modelId="{6CA970C4-CB96-43E7-8F31-3730DD52738E}" type="presParOf" srcId="{9303DC3F-E0AA-4B01-A280-9252A5EB093C}" destId="{E7062A74-1807-48B8-9A89-F62F3DDC2F4C}" srcOrd="2" destOrd="0" presId="urn:microsoft.com/office/officeart/2008/layout/LinedList"/>
    <dgm:cxn modelId="{1472FDC1-041E-476D-91CF-76C75CABE481}" type="presParOf" srcId="{9303DC3F-E0AA-4B01-A280-9252A5EB093C}" destId="{0F480D96-E5A5-4E64-B78F-B013A180D9C2}" srcOrd="3" destOrd="0" presId="urn:microsoft.com/office/officeart/2008/layout/LinedList"/>
    <dgm:cxn modelId="{06804057-B4EA-4749-A82A-A64DDD461AB8}" type="presParOf" srcId="{9303DC3F-E0AA-4B01-A280-9252A5EB093C}" destId="{710AE537-F8A7-4A7C-9097-C579FC5035B9}" srcOrd="4" destOrd="0" presId="urn:microsoft.com/office/officeart/2008/layout/LinedList"/>
    <dgm:cxn modelId="{F57ED375-F1E7-4ADB-ADC3-CB21DDDF2025}" type="presParOf" srcId="{710AE537-F8A7-4A7C-9097-C579FC5035B9}" destId="{94274605-0E1F-4BC0-8BA7-64EE78F63093}" srcOrd="0" destOrd="0" presId="urn:microsoft.com/office/officeart/2008/layout/LinedList"/>
    <dgm:cxn modelId="{5E9D4492-371F-4FE3-B003-87624012E84B}" type="presParOf" srcId="{710AE537-F8A7-4A7C-9097-C579FC5035B9}" destId="{139D9C10-8482-4086-A609-4B9D7E9DE303}" srcOrd="1" destOrd="0" presId="urn:microsoft.com/office/officeart/2008/layout/LinedList"/>
    <dgm:cxn modelId="{AC083F21-964B-48BA-ABB5-0B73D2F8C7C8}" type="presParOf" srcId="{710AE537-F8A7-4A7C-9097-C579FC5035B9}" destId="{9DEBA4EF-4BCD-4A7B-A574-48687188C6B0}" srcOrd="2" destOrd="0" presId="urn:microsoft.com/office/officeart/2008/layout/LinedList"/>
    <dgm:cxn modelId="{A30186A1-6546-4E8F-B3F5-A90EB8BD6015}" type="presParOf" srcId="{9303DC3F-E0AA-4B01-A280-9252A5EB093C}" destId="{FE1BCD38-69F6-40B0-9D43-89A38962E699}" srcOrd="5" destOrd="0" presId="urn:microsoft.com/office/officeart/2008/layout/LinedList"/>
    <dgm:cxn modelId="{E7A9CA9A-8CBC-4402-9275-DB9FEBDFD6AC}" type="presParOf" srcId="{9303DC3F-E0AA-4B01-A280-9252A5EB093C}" destId="{BA68662B-7ADA-443F-B6A3-7771BAF2B871}" srcOrd="6" destOrd="0" presId="urn:microsoft.com/office/officeart/2008/layout/LinedList"/>
    <dgm:cxn modelId="{75D03A19-DA1C-4B3B-9C14-8A3F3F92735F}" type="presParOf" srcId="{9303DC3F-E0AA-4B01-A280-9252A5EB093C}" destId="{2FD48898-AA43-48D3-B60F-BC0E4FFA53F9}" srcOrd="7" destOrd="0" presId="urn:microsoft.com/office/officeart/2008/layout/LinedList"/>
    <dgm:cxn modelId="{63BCC315-18F9-4FAD-92D1-86F50FE45F6B}" type="presParOf" srcId="{2FD48898-AA43-48D3-B60F-BC0E4FFA53F9}" destId="{8602A3EE-0CA3-46B6-9467-AB8FF2DC40AB}" srcOrd="0" destOrd="0" presId="urn:microsoft.com/office/officeart/2008/layout/LinedList"/>
    <dgm:cxn modelId="{CE761FD1-E89D-4CF2-8E7A-2DCC8F980588}" type="presParOf" srcId="{2FD48898-AA43-48D3-B60F-BC0E4FFA53F9}" destId="{214693E4-F6B1-4B74-A7AD-9C19DE74A7C8}" srcOrd="1" destOrd="0" presId="urn:microsoft.com/office/officeart/2008/layout/LinedList"/>
    <dgm:cxn modelId="{04378538-0CA3-49A2-A0D3-3F810D917AC8}" type="presParOf" srcId="{2FD48898-AA43-48D3-B60F-BC0E4FFA53F9}" destId="{6D28657A-9E12-4515-9721-F8179783573E}" srcOrd="2" destOrd="0" presId="urn:microsoft.com/office/officeart/2008/layout/LinedList"/>
    <dgm:cxn modelId="{1634E20F-375D-4A38-8103-117A2657D760}" type="presParOf" srcId="{9303DC3F-E0AA-4B01-A280-9252A5EB093C}" destId="{1B4F0528-B8A5-45F6-9CF6-2F53F41E3434}" srcOrd="8" destOrd="0" presId="urn:microsoft.com/office/officeart/2008/layout/LinedList"/>
    <dgm:cxn modelId="{914D1968-3857-4D0C-92D2-B8A35F0E68D7}" type="presParOf" srcId="{9303DC3F-E0AA-4B01-A280-9252A5EB093C}" destId="{0A6E5D9F-D584-47C0-9373-C2279119911C}" srcOrd="9" destOrd="0" presId="urn:microsoft.com/office/officeart/2008/layout/LinedList"/>
    <dgm:cxn modelId="{1864065E-3E7C-4A40-84D5-FA7A3A7DBB1A}" type="presParOf" srcId="{9303DC3F-E0AA-4B01-A280-9252A5EB093C}" destId="{E22D444E-8085-49C0-BEC3-B1EA750E79F0}" srcOrd="10" destOrd="0" presId="urn:microsoft.com/office/officeart/2008/layout/LinedList"/>
    <dgm:cxn modelId="{994B9DED-E16B-4150-8C4B-3D8E1BC9FF3A}" type="presParOf" srcId="{E22D444E-8085-49C0-BEC3-B1EA750E79F0}" destId="{38077C61-72DF-427D-A69D-2846374E1615}" srcOrd="0" destOrd="0" presId="urn:microsoft.com/office/officeart/2008/layout/LinedList"/>
    <dgm:cxn modelId="{205A9BB7-4E74-4129-94C9-38FCE8333DC5}" type="presParOf" srcId="{E22D444E-8085-49C0-BEC3-B1EA750E79F0}" destId="{AEB4DFAF-1AAA-43B6-9349-1AB8A833446E}" srcOrd="1" destOrd="0" presId="urn:microsoft.com/office/officeart/2008/layout/LinedList"/>
    <dgm:cxn modelId="{EBB8C4C3-E129-4C37-9D87-CC5C822EEB25}" type="presParOf" srcId="{E22D444E-8085-49C0-BEC3-B1EA750E79F0}" destId="{2FF6A2CE-588C-4760-BB94-82FC6D848945}" srcOrd="2" destOrd="0" presId="urn:microsoft.com/office/officeart/2008/layout/LinedList"/>
    <dgm:cxn modelId="{49D3CB2B-324F-45FF-AA9B-8C0B8A9380FD}" type="presParOf" srcId="{9303DC3F-E0AA-4B01-A280-9252A5EB093C}" destId="{4C73F7E2-6F01-4E01-A3FD-90565AC3A002}" srcOrd="11" destOrd="0" presId="urn:microsoft.com/office/officeart/2008/layout/LinedList"/>
    <dgm:cxn modelId="{41A808CD-83A2-4F0F-8230-63B204A9DDE2}" type="presParOf" srcId="{9303DC3F-E0AA-4B01-A280-9252A5EB093C}" destId="{EEABF844-88A6-4A4B-A828-B813D45FF53D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E210586-FA7A-46BF-B8DF-3741E33EC89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10F432-E65D-4873-AB70-F203CC62D8A2}">
      <dgm:prSet phldrT="[Text]" phldr="0"/>
      <dgm:spPr>
        <a:solidFill>
          <a:srgbClr val="002060"/>
        </a:solidFill>
      </dgm:spPr>
      <dgm:t>
        <a:bodyPr/>
        <a:lstStyle/>
        <a:p>
          <a:r>
            <a:rPr lang="en-US" dirty="0"/>
            <a:t>Average # of applicants has remained between 29-32 per year </a:t>
          </a:r>
        </a:p>
      </dgm:t>
    </dgm:pt>
    <dgm:pt modelId="{FE337F59-A35A-43FE-9E9F-0C638A6B141B}" type="parTrans" cxnId="{5203A8AD-6514-4D86-93FE-EC4B665B86B8}">
      <dgm:prSet/>
      <dgm:spPr/>
      <dgm:t>
        <a:bodyPr/>
        <a:lstStyle/>
        <a:p>
          <a:endParaRPr lang="en-US"/>
        </a:p>
      </dgm:t>
    </dgm:pt>
    <dgm:pt modelId="{1B54ACB9-3A19-4D18-B83B-ED6C0BDC4EF5}" type="sibTrans" cxnId="{5203A8AD-6514-4D86-93FE-EC4B665B86B8}">
      <dgm:prSet/>
      <dgm:spPr/>
      <dgm:t>
        <a:bodyPr/>
        <a:lstStyle/>
        <a:p>
          <a:endParaRPr lang="en-US"/>
        </a:p>
      </dgm:t>
    </dgm:pt>
    <dgm:pt modelId="{3034338B-56B3-4B0F-ACB5-4BF9412AFA41}">
      <dgm:prSet phldrT="[Text]" phldr="0"/>
      <dgm:spPr>
        <a:solidFill>
          <a:srgbClr val="002060"/>
        </a:solidFill>
      </dgm:spPr>
      <dgm:t>
        <a:bodyPr/>
        <a:lstStyle/>
        <a:p>
          <a:r>
            <a:rPr lang="en-US" dirty="0"/>
            <a:t>% of males and females remains consistent; % single females declined (29% to 22%)</a:t>
          </a:r>
        </a:p>
      </dgm:t>
    </dgm:pt>
    <dgm:pt modelId="{958EC87F-167E-4687-8C2C-1F1B46A20E72}" type="parTrans" cxnId="{41843BB2-5492-41D4-B0D7-FF090EB994D3}">
      <dgm:prSet/>
      <dgm:spPr/>
      <dgm:t>
        <a:bodyPr/>
        <a:lstStyle/>
        <a:p>
          <a:endParaRPr lang="en-US"/>
        </a:p>
      </dgm:t>
    </dgm:pt>
    <dgm:pt modelId="{DEF8EB47-92B7-4C46-B337-504DAF771F16}" type="sibTrans" cxnId="{41843BB2-5492-41D4-B0D7-FF090EB994D3}">
      <dgm:prSet/>
      <dgm:spPr/>
      <dgm:t>
        <a:bodyPr/>
        <a:lstStyle/>
        <a:p>
          <a:endParaRPr lang="en-US"/>
        </a:p>
      </dgm:t>
    </dgm:pt>
    <dgm:pt modelId="{8DD0D674-FC8A-4CD4-876C-A3583CF887A8}">
      <dgm:prSet phldrT="[Text]" phldr="0"/>
      <dgm:spPr>
        <a:solidFill>
          <a:srgbClr val="002060"/>
        </a:solidFill>
      </dgm:spPr>
      <dgm:t>
        <a:bodyPr/>
        <a:lstStyle/>
        <a:p>
          <a:r>
            <a:rPr lang="en-US" dirty="0"/>
            <a:t>Median assets have steadily increased to over $2 million</a:t>
          </a:r>
        </a:p>
      </dgm:t>
    </dgm:pt>
    <dgm:pt modelId="{B5218083-74F7-4F5D-91AC-E498F4206C07}" type="parTrans" cxnId="{ECF224DA-356C-4775-93E7-EFA6A83E5D59}">
      <dgm:prSet/>
      <dgm:spPr/>
      <dgm:t>
        <a:bodyPr/>
        <a:lstStyle/>
        <a:p>
          <a:endParaRPr lang="en-US"/>
        </a:p>
      </dgm:t>
    </dgm:pt>
    <dgm:pt modelId="{B200F817-518A-4AE8-A229-872189B68279}" type="sibTrans" cxnId="{ECF224DA-356C-4775-93E7-EFA6A83E5D59}">
      <dgm:prSet/>
      <dgm:spPr/>
      <dgm:t>
        <a:bodyPr/>
        <a:lstStyle/>
        <a:p>
          <a:endParaRPr lang="en-US"/>
        </a:p>
      </dgm:t>
    </dgm:pt>
    <dgm:pt modelId="{BB594501-E123-4E78-B8B3-0ABBD844273F}">
      <dgm:prSet phldrT="[Text]" phldr="0"/>
      <dgm:spPr>
        <a:solidFill>
          <a:srgbClr val="002060"/>
        </a:solidFill>
      </dgm:spPr>
      <dgm:t>
        <a:bodyPr/>
        <a:lstStyle/>
        <a:p>
          <a:r>
            <a:rPr lang="en-US" dirty="0"/>
            <a:t>Average # of new members has decreased slightly, but stayed between 21-25</a:t>
          </a:r>
        </a:p>
      </dgm:t>
    </dgm:pt>
    <dgm:pt modelId="{48839A66-6765-4D60-A6AE-CC4F83B09333}" type="parTrans" cxnId="{F9BB5AA4-6F48-4899-993C-1778A091D4DE}">
      <dgm:prSet/>
      <dgm:spPr/>
      <dgm:t>
        <a:bodyPr/>
        <a:lstStyle/>
        <a:p>
          <a:endParaRPr lang="en-US"/>
        </a:p>
      </dgm:t>
    </dgm:pt>
    <dgm:pt modelId="{3F4B98A0-F92C-4101-B3A2-DA83D77B132C}" type="sibTrans" cxnId="{F9BB5AA4-6F48-4899-993C-1778A091D4DE}">
      <dgm:prSet/>
      <dgm:spPr/>
      <dgm:t>
        <a:bodyPr/>
        <a:lstStyle/>
        <a:p>
          <a:endParaRPr lang="en-US"/>
        </a:p>
      </dgm:t>
    </dgm:pt>
    <dgm:pt modelId="{608B20A0-3F09-43CC-8C11-C2F8946423E1}">
      <dgm:prSet phldrT="[Text]" phldr="0"/>
      <dgm:spPr>
        <a:solidFill>
          <a:srgbClr val="002060"/>
        </a:solidFill>
      </dgm:spPr>
      <dgm:t>
        <a:bodyPr/>
        <a:lstStyle/>
        <a:p>
          <a:r>
            <a:rPr lang="en-US" dirty="0"/>
            <a:t>Average age of enrollment was 76 in all years except 2023</a:t>
          </a:r>
        </a:p>
      </dgm:t>
    </dgm:pt>
    <dgm:pt modelId="{30603334-BB19-43EC-B0DA-B4067BCA6AC9}" type="parTrans" cxnId="{A2A49342-E2D1-4444-85C0-437CCF3E4E4B}">
      <dgm:prSet/>
      <dgm:spPr/>
      <dgm:t>
        <a:bodyPr/>
        <a:lstStyle/>
        <a:p>
          <a:endParaRPr lang="en-US"/>
        </a:p>
      </dgm:t>
    </dgm:pt>
    <dgm:pt modelId="{5EF43F55-18AE-49E8-BF87-B3D22B9E18C5}" type="sibTrans" cxnId="{A2A49342-E2D1-4444-85C0-437CCF3E4E4B}">
      <dgm:prSet/>
      <dgm:spPr/>
      <dgm:t>
        <a:bodyPr/>
        <a:lstStyle/>
        <a:p>
          <a:endParaRPr lang="en-US"/>
        </a:p>
      </dgm:t>
    </dgm:pt>
    <dgm:pt modelId="{A745104F-6056-4CF1-844D-A5B6A0AFDEBB}">
      <dgm:prSet phldrT="[Text]" phldr="0"/>
      <dgm:spPr>
        <a:solidFill>
          <a:srgbClr val="002060"/>
        </a:solidFill>
      </dgm:spPr>
      <dgm:t>
        <a:bodyPr/>
        <a:lstStyle/>
        <a:p>
          <a:r>
            <a:rPr lang="en-US" dirty="0"/>
            <a:t>% of married individuals increased from 61% in 2018 to 71% in 2025</a:t>
          </a:r>
        </a:p>
      </dgm:t>
    </dgm:pt>
    <dgm:pt modelId="{9DFD4253-5D54-4B8D-8864-8F84EB1B9778}" type="parTrans" cxnId="{8CEA864F-DD6C-4DA7-BED9-C53B066B5CA0}">
      <dgm:prSet/>
      <dgm:spPr/>
      <dgm:t>
        <a:bodyPr/>
        <a:lstStyle/>
        <a:p>
          <a:endParaRPr lang="en-US"/>
        </a:p>
      </dgm:t>
    </dgm:pt>
    <dgm:pt modelId="{8E38555C-749B-4751-9B33-23EF187D0FAC}" type="sibTrans" cxnId="{8CEA864F-DD6C-4DA7-BED9-C53B066B5CA0}">
      <dgm:prSet/>
      <dgm:spPr/>
      <dgm:t>
        <a:bodyPr/>
        <a:lstStyle/>
        <a:p>
          <a:endParaRPr lang="en-US"/>
        </a:p>
      </dgm:t>
    </dgm:pt>
    <dgm:pt modelId="{8F1AFC3F-F604-4F65-8313-88FBE90670C7}" type="pres">
      <dgm:prSet presAssocID="{4E210586-FA7A-46BF-B8DF-3741E33EC898}" presName="Name0" presStyleCnt="0">
        <dgm:presLayoutVars>
          <dgm:chMax val="7"/>
          <dgm:chPref val="7"/>
          <dgm:dir/>
        </dgm:presLayoutVars>
      </dgm:prSet>
      <dgm:spPr/>
    </dgm:pt>
    <dgm:pt modelId="{6A92939E-D0A0-4379-BE20-6CF54B67D257}" type="pres">
      <dgm:prSet presAssocID="{4E210586-FA7A-46BF-B8DF-3741E33EC898}" presName="Name1" presStyleCnt="0"/>
      <dgm:spPr/>
    </dgm:pt>
    <dgm:pt modelId="{8B5FF9E7-167B-46FB-B47D-24563FB6F1C2}" type="pres">
      <dgm:prSet presAssocID="{4E210586-FA7A-46BF-B8DF-3741E33EC898}" presName="cycle" presStyleCnt="0"/>
      <dgm:spPr/>
    </dgm:pt>
    <dgm:pt modelId="{A5481465-1AC9-41A5-B7B1-8DD888733F29}" type="pres">
      <dgm:prSet presAssocID="{4E210586-FA7A-46BF-B8DF-3741E33EC898}" presName="srcNode" presStyleLbl="node1" presStyleIdx="0" presStyleCnt="6"/>
      <dgm:spPr/>
    </dgm:pt>
    <dgm:pt modelId="{D94355A4-9885-4463-B83D-5F7DC6A88FD1}" type="pres">
      <dgm:prSet presAssocID="{4E210586-FA7A-46BF-B8DF-3741E33EC898}" presName="conn" presStyleLbl="parChTrans1D2" presStyleIdx="0" presStyleCnt="1"/>
      <dgm:spPr/>
    </dgm:pt>
    <dgm:pt modelId="{00DD9170-931B-4DBB-848E-A2B1DC482623}" type="pres">
      <dgm:prSet presAssocID="{4E210586-FA7A-46BF-B8DF-3741E33EC898}" presName="extraNode" presStyleLbl="node1" presStyleIdx="0" presStyleCnt="6"/>
      <dgm:spPr/>
    </dgm:pt>
    <dgm:pt modelId="{EA9AE658-F44C-47CC-917E-AD1CBF5C6100}" type="pres">
      <dgm:prSet presAssocID="{4E210586-FA7A-46BF-B8DF-3741E33EC898}" presName="dstNode" presStyleLbl="node1" presStyleIdx="0" presStyleCnt="6"/>
      <dgm:spPr/>
    </dgm:pt>
    <dgm:pt modelId="{937AB2C5-80FA-450D-BA56-BA41F473C048}" type="pres">
      <dgm:prSet presAssocID="{8E10F432-E65D-4873-AB70-F203CC62D8A2}" presName="text_1" presStyleLbl="node1" presStyleIdx="0" presStyleCnt="6">
        <dgm:presLayoutVars>
          <dgm:bulletEnabled val="1"/>
        </dgm:presLayoutVars>
      </dgm:prSet>
      <dgm:spPr/>
    </dgm:pt>
    <dgm:pt modelId="{152B6560-B2B0-4143-BDF0-C5AA549A6FBF}" type="pres">
      <dgm:prSet presAssocID="{8E10F432-E65D-4873-AB70-F203CC62D8A2}" presName="accent_1" presStyleCnt="0"/>
      <dgm:spPr/>
    </dgm:pt>
    <dgm:pt modelId="{A1A0B4D0-EE49-4065-B042-3160432D3323}" type="pres">
      <dgm:prSet presAssocID="{8E10F432-E65D-4873-AB70-F203CC62D8A2}" presName="accentRepeatNode" presStyleLbl="solidFgAcc1" presStyleIdx="0" presStyleCnt="6"/>
      <dgm:spPr/>
    </dgm:pt>
    <dgm:pt modelId="{5CD7212D-B04E-497C-A2B5-30625AE71976}" type="pres">
      <dgm:prSet presAssocID="{BB594501-E123-4E78-B8B3-0ABBD844273F}" presName="text_2" presStyleLbl="node1" presStyleIdx="1" presStyleCnt="6">
        <dgm:presLayoutVars>
          <dgm:bulletEnabled val="1"/>
        </dgm:presLayoutVars>
      </dgm:prSet>
      <dgm:spPr/>
    </dgm:pt>
    <dgm:pt modelId="{DE739175-97BA-4DFE-9653-53AB805AD5E2}" type="pres">
      <dgm:prSet presAssocID="{BB594501-E123-4E78-B8B3-0ABBD844273F}" presName="accent_2" presStyleCnt="0"/>
      <dgm:spPr/>
    </dgm:pt>
    <dgm:pt modelId="{C42E8CE7-0F99-4294-BC54-5C5ECECCEF16}" type="pres">
      <dgm:prSet presAssocID="{BB594501-E123-4E78-B8B3-0ABBD844273F}" presName="accentRepeatNode" presStyleLbl="solidFgAcc1" presStyleIdx="1" presStyleCnt="6"/>
      <dgm:spPr/>
    </dgm:pt>
    <dgm:pt modelId="{B7181007-C16C-4F8A-9943-C17CAF04BA8D}" type="pres">
      <dgm:prSet presAssocID="{608B20A0-3F09-43CC-8C11-C2F8946423E1}" presName="text_3" presStyleLbl="node1" presStyleIdx="2" presStyleCnt="6">
        <dgm:presLayoutVars>
          <dgm:bulletEnabled val="1"/>
        </dgm:presLayoutVars>
      </dgm:prSet>
      <dgm:spPr/>
    </dgm:pt>
    <dgm:pt modelId="{2902EC33-4016-4B64-A8C3-17117148739D}" type="pres">
      <dgm:prSet presAssocID="{608B20A0-3F09-43CC-8C11-C2F8946423E1}" presName="accent_3" presStyleCnt="0"/>
      <dgm:spPr/>
    </dgm:pt>
    <dgm:pt modelId="{80B3F029-246F-4CEB-8363-371A677E3682}" type="pres">
      <dgm:prSet presAssocID="{608B20A0-3F09-43CC-8C11-C2F8946423E1}" presName="accentRepeatNode" presStyleLbl="solidFgAcc1" presStyleIdx="2" presStyleCnt="6"/>
      <dgm:spPr/>
    </dgm:pt>
    <dgm:pt modelId="{5AB1E768-9F1D-48E2-9BF3-947A8C62D60A}" type="pres">
      <dgm:prSet presAssocID="{A745104F-6056-4CF1-844D-A5B6A0AFDEBB}" presName="text_4" presStyleLbl="node1" presStyleIdx="3" presStyleCnt="6">
        <dgm:presLayoutVars>
          <dgm:bulletEnabled val="1"/>
        </dgm:presLayoutVars>
      </dgm:prSet>
      <dgm:spPr/>
    </dgm:pt>
    <dgm:pt modelId="{A4675531-EA32-4151-9B97-B72D9FD27950}" type="pres">
      <dgm:prSet presAssocID="{A745104F-6056-4CF1-844D-A5B6A0AFDEBB}" presName="accent_4" presStyleCnt="0"/>
      <dgm:spPr/>
    </dgm:pt>
    <dgm:pt modelId="{6A06CEB1-EB31-4AC6-9141-B9337FFA7E19}" type="pres">
      <dgm:prSet presAssocID="{A745104F-6056-4CF1-844D-A5B6A0AFDEBB}" presName="accentRepeatNode" presStyleLbl="solidFgAcc1" presStyleIdx="3" presStyleCnt="6"/>
      <dgm:spPr/>
    </dgm:pt>
    <dgm:pt modelId="{24E23EA4-C364-4665-BCD9-777A0F0A445E}" type="pres">
      <dgm:prSet presAssocID="{3034338B-56B3-4B0F-ACB5-4BF9412AFA41}" presName="text_5" presStyleLbl="node1" presStyleIdx="4" presStyleCnt="6">
        <dgm:presLayoutVars>
          <dgm:bulletEnabled val="1"/>
        </dgm:presLayoutVars>
      </dgm:prSet>
      <dgm:spPr/>
    </dgm:pt>
    <dgm:pt modelId="{7E91AAD5-8A5B-44DA-92BD-60281E089C87}" type="pres">
      <dgm:prSet presAssocID="{3034338B-56B3-4B0F-ACB5-4BF9412AFA41}" presName="accent_5" presStyleCnt="0"/>
      <dgm:spPr/>
    </dgm:pt>
    <dgm:pt modelId="{FDE1BC7C-88E1-4BA7-B4CF-D13FD53CEC8D}" type="pres">
      <dgm:prSet presAssocID="{3034338B-56B3-4B0F-ACB5-4BF9412AFA41}" presName="accentRepeatNode" presStyleLbl="solidFgAcc1" presStyleIdx="4" presStyleCnt="6"/>
      <dgm:spPr/>
    </dgm:pt>
    <dgm:pt modelId="{A07D88A8-1EED-4D8D-A8DC-6C97F710510C}" type="pres">
      <dgm:prSet presAssocID="{8DD0D674-FC8A-4CD4-876C-A3583CF887A8}" presName="text_6" presStyleLbl="node1" presStyleIdx="5" presStyleCnt="6">
        <dgm:presLayoutVars>
          <dgm:bulletEnabled val="1"/>
        </dgm:presLayoutVars>
      </dgm:prSet>
      <dgm:spPr/>
    </dgm:pt>
    <dgm:pt modelId="{FE377FAC-AF9C-49E0-97B4-FB764F051843}" type="pres">
      <dgm:prSet presAssocID="{8DD0D674-FC8A-4CD4-876C-A3583CF887A8}" presName="accent_6" presStyleCnt="0"/>
      <dgm:spPr/>
    </dgm:pt>
    <dgm:pt modelId="{681EB524-9702-4F35-88C8-E57072DED54F}" type="pres">
      <dgm:prSet presAssocID="{8DD0D674-FC8A-4CD4-876C-A3583CF887A8}" presName="accentRepeatNode" presStyleLbl="solidFgAcc1" presStyleIdx="5" presStyleCnt="6"/>
      <dgm:spPr/>
    </dgm:pt>
  </dgm:ptLst>
  <dgm:cxnLst>
    <dgm:cxn modelId="{9E211A0C-03C8-49BF-A4DD-36DD971A1469}" type="presOf" srcId="{BB594501-E123-4E78-B8B3-0ABBD844273F}" destId="{5CD7212D-B04E-497C-A2B5-30625AE71976}" srcOrd="0" destOrd="0" presId="urn:microsoft.com/office/officeart/2008/layout/VerticalCurvedList"/>
    <dgm:cxn modelId="{6975DC2D-83DC-47B8-B406-2045C8382FD9}" type="presOf" srcId="{3034338B-56B3-4B0F-ACB5-4BF9412AFA41}" destId="{24E23EA4-C364-4665-BCD9-777A0F0A445E}" srcOrd="0" destOrd="0" presId="urn:microsoft.com/office/officeart/2008/layout/VerticalCurvedList"/>
    <dgm:cxn modelId="{A2A49342-E2D1-4444-85C0-437CCF3E4E4B}" srcId="{4E210586-FA7A-46BF-B8DF-3741E33EC898}" destId="{608B20A0-3F09-43CC-8C11-C2F8946423E1}" srcOrd="2" destOrd="0" parTransId="{30603334-BB19-43EC-B0DA-B4067BCA6AC9}" sibTransId="{5EF43F55-18AE-49E8-BF87-B3D22B9E18C5}"/>
    <dgm:cxn modelId="{429CAF64-C3E7-479F-BF15-126A7411A7BA}" type="presOf" srcId="{4E210586-FA7A-46BF-B8DF-3741E33EC898}" destId="{8F1AFC3F-F604-4F65-8313-88FBE90670C7}" srcOrd="0" destOrd="0" presId="urn:microsoft.com/office/officeart/2008/layout/VerticalCurvedList"/>
    <dgm:cxn modelId="{CB9BE045-D034-4EDA-88CD-2C6DB94789CF}" type="presOf" srcId="{8DD0D674-FC8A-4CD4-876C-A3583CF887A8}" destId="{A07D88A8-1EED-4D8D-A8DC-6C97F710510C}" srcOrd="0" destOrd="0" presId="urn:microsoft.com/office/officeart/2008/layout/VerticalCurvedList"/>
    <dgm:cxn modelId="{75A56F68-CF2A-4364-9B50-9CA0051E8615}" type="presOf" srcId="{8E10F432-E65D-4873-AB70-F203CC62D8A2}" destId="{937AB2C5-80FA-450D-BA56-BA41F473C048}" srcOrd="0" destOrd="0" presId="urn:microsoft.com/office/officeart/2008/layout/VerticalCurvedList"/>
    <dgm:cxn modelId="{8CEA864F-DD6C-4DA7-BED9-C53B066B5CA0}" srcId="{4E210586-FA7A-46BF-B8DF-3741E33EC898}" destId="{A745104F-6056-4CF1-844D-A5B6A0AFDEBB}" srcOrd="3" destOrd="0" parTransId="{9DFD4253-5D54-4B8D-8864-8F84EB1B9778}" sibTransId="{8E38555C-749B-4751-9B33-23EF187D0FAC}"/>
    <dgm:cxn modelId="{D9E81750-6B82-4DAD-96DC-91234587997E}" type="presOf" srcId="{1B54ACB9-3A19-4D18-B83B-ED6C0BDC4EF5}" destId="{D94355A4-9885-4463-B83D-5F7DC6A88FD1}" srcOrd="0" destOrd="0" presId="urn:microsoft.com/office/officeart/2008/layout/VerticalCurvedList"/>
    <dgm:cxn modelId="{3FBA9959-C0D0-4441-9E5D-7A4970F45E7B}" type="presOf" srcId="{A745104F-6056-4CF1-844D-A5B6A0AFDEBB}" destId="{5AB1E768-9F1D-48E2-9BF3-947A8C62D60A}" srcOrd="0" destOrd="0" presId="urn:microsoft.com/office/officeart/2008/layout/VerticalCurvedList"/>
    <dgm:cxn modelId="{F9BB5AA4-6F48-4899-993C-1778A091D4DE}" srcId="{4E210586-FA7A-46BF-B8DF-3741E33EC898}" destId="{BB594501-E123-4E78-B8B3-0ABBD844273F}" srcOrd="1" destOrd="0" parTransId="{48839A66-6765-4D60-A6AE-CC4F83B09333}" sibTransId="{3F4B98A0-F92C-4101-B3A2-DA83D77B132C}"/>
    <dgm:cxn modelId="{5203A8AD-6514-4D86-93FE-EC4B665B86B8}" srcId="{4E210586-FA7A-46BF-B8DF-3741E33EC898}" destId="{8E10F432-E65D-4873-AB70-F203CC62D8A2}" srcOrd="0" destOrd="0" parTransId="{FE337F59-A35A-43FE-9E9F-0C638A6B141B}" sibTransId="{1B54ACB9-3A19-4D18-B83B-ED6C0BDC4EF5}"/>
    <dgm:cxn modelId="{41843BB2-5492-41D4-B0D7-FF090EB994D3}" srcId="{4E210586-FA7A-46BF-B8DF-3741E33EC898}" destId="{3034338B-56B3-4B0F-ACB5-4BF9412AFA41}" srcOrd="4" destOrd="0" parTransId="{958EC87F-167E-4687-8C2C-1F1B46A20E72}" sibTransId="{DEF8EB47-92B7-4C46-B337-504DAF771F16}"/>
    <dgm:cxn modelId="{ECF224DA-356C-4775-93E7-EFA6A83E5D59}" srcId="{4E210586-FA7A-46BF-B8DF-3741E33EC898}" destId="{8DD0D674-FC8A-4CD4-876C-A3583CF887A8}" srcOrd="5" destOrd="0" parTransId="{B5218083-74F7-4F5D-91AC-E498F4206C07}" sibTransId="{B200F817-518A-4AE8-A229-872189B68279}"/>
    <dgm:cxn modelId="{A66B1BE9-ECD9-434A-BAE6-5BC7D91510D8}" type="presOf" srcId="{608B20A0-3F09-43CC-8C11-C2F8946423E1}" destId="{B7181007-C16C-4F8A-9943-C17CAF04BA8D}" srcOrd="0" destOrd="0" presId="urn:microsoft.com/office/officeart/2008/layout/VerticalCurvedList"/>
    <dgm:cxn modelId="{9DD79CFC-DB75-46F6-BD2A-18B0105E47B6}" type="presParOf" srcId="{8F1AFC3F-F604-4F65-8313-88FBE90670C7}" destId="{6A92939E-D0A0-4379-BE20-6CF54B67D257}" srcOrd="0" destOrd="0" presId="urn:microsoft.com/office/officeart/2008/layout/VerticalCurvedList"/>
    <dgm:cxn modelId="{2DFF88E0-9291-41A3-9983-443FD895D8BA}" type="presParOf" srcId="{6A92939E-D0A0-4379-BE20-6CF54B67D257}" destId="{8B5FF9E7-167B-46FB-B47D-24563FB6F1C2}" srcOrd="0" destOrd="0" presId="urn:microsoft.com/office/officeart/2008/layout/VerticalCurvedList"/>
    <dgm:cxn modelId="{ED8BBB22-4ADD-460B-B597-BEB735B89EFD}" type="presParOf" srcId="{8B5FF9E7-167B-46FB-B47D-24563FB6F1C2}" destId="{A5481465-1AC9-41A5-B7B1-8DD888733F29}" srcOrd="0" destOrd="0" presId="urn:microsoft.com/office/officeart/2008/layout/VerticalCurvedList"/>
    <dgm:cxn modelId="{1170A2DD-DA62-497E-87E9-21EF5D9938CA}" type="presParOf" srcId="{8B5FF9E7-167B-46FB-B47D-24563FB6F1C2}" destId="{D94355A4-9885-4463-B83D-5F7DC6A88FD1}" srcOrd="1" destOrd="0" presId="urn:microsoft.com/office/officeart/2008/layout/VerticalCurvedList"/>
    <dgm:cxn modelId="{24EC0099-2568-4EF5-BF22-233944F0EA09}" type="presParOf" srcId="{8B5FF9E7-167B-46FB-B47D-24563FB6F1C2}" destId="{00DD9170-931B-4DBB-848E-A2B1DC482623}" srcOrd="2" destOrd="0" presId="urn:microsoft.com/office/officeart/2008/layout/VerticalCurvedList"/>
    <dgm:cxn modelId="{C9803950-1847-4DA2-A5A4-CCC5C1630EC1}" type="presParOf" srcId="{8B5FF9E7-167B-46FB-B47D-24563FB6F1C2}" destId="{EA9AE658-F44C-47CC-917E-AD1CBF5C6100}" srcOrd="3" destOrd="0" presId="urn:microsoft.com/office/officeart/2008/layout/VerticalCurvedList"/>
    <dgm:cxn modelId="{F9E47874-3E23-4E01-8C82-6FF73EF1917D}" type="presParOf" srcId="{6A92939E-D0A0-4379-BE20-6CF54B67D257}" destId="{937AB2C5-80FA-450D-BA56-BA41F473C048}" srcOrd="1" destOrd="0" presId="urn:microsoft.com/office/officeart/2008/layout/VerticalCurvedList"/>
    <dgm:cxn modelId="{FDE7C243-62D6-4016-A436-E0FAEA63E5EA}" type="presParOf" srcId="{6A92939E-D0A0-4379-BE20-6CF54B67D257}" destId="{152B6560-B2B0-4143-BDF0-C5AA549A6FBF}" srcOrd="2" destOrd="0" presId="urn:microsoft.com/office/officeart/2008/layout/VerticalCurvedList"/>
    <dgm:cxn modelId="{45870B51-A54A-4113-8F6E-CB838D033297}" type="presParOf" srcId="{152B6560-B2B0-4143-BDF0-C5AA549A6FBF}" destId="{A1A0B4D0-EE49-4065-B042-3160432D3323}" srcOrd="0" destOrd="0" presId="urn:microsoft.com/office/officeart/2008/layout/VerticalCurvedList"/>
    <dgm:cxn modelId="{25EF89DE-D70C-4E41-8C4F-E01E5486ACE2}" type="presParOf" srcId="{6A92939E-D0A0-4379-BE20-6CF54B67D257}" destId="{5CD7212D-B04E-497C-A2B5-30625AE71976}" srcOrd="3" destOrd="0" presId="urn:microsoft.com/office/officeart/2008/layout/VerticalCurvedList"/>
    <dgm:cxn modelId="{D1A4DEDA-50B1-4E2B-90D5-625CC64B7926}" type="presParOf" srcId="{6A92939E-D0A0-4379-BE20-6CF54B67D257}" destId="{DE739175-97BA-4DFE-9653-53AB805AD5E2}" srcOrd="4" destOrd="0" presId="urn:microsoft.com/office/officeart/2008/layout/VerticalCurvedList"/>
    <dgm:cxn modelId="{3DF4D9FC-AAF4-48D9-88BB-3B4E2D3DD0FA}" type="presParOf" srcId="{DE739175-97BA-4DFE-9653-53AB805AD5E2}" destId="{C42E8CE7-0F99-4294-BC54-5C5ECECCEF16}" srcOrd="0" destOrd="0" presId="urn:microsoft.com/office/officeart/2008/layout/VerticalCurvedList"/>
    <dgm:cxn modelId="{67E66AAE-1AE9-4F93-A2D7-E327D74E2F18}" type="presParOf" srcId="{6A92939E-D0A0-4379-BE20-6CF54B67D257}" destId="{B7181007-C16C-4F8A-9943-C17CAF04BA8D}" srcOrd="5" destOrd="0" presId="urn:microsoft.com/office/officeart/2008/layout/VerticalCurvedList"/>
    <dgm:cxn modelId="{EC10730D-9932-4B87-831B-252420BDD428}" type="presParOf" srcId="{6A92939E-D0A0-4379-BE20-6CF54B67D257}" destId="{2902EC33-4016-4B64-A8C3-17117148739D}" srcOrd="6" destOrd="0" presId="urn:microsoft.com/office/officeart/2008/layout/VerticalCurvedList"/>
    <dgm:cxn modelId="{1CBE0B15-3845-4B6C-B588-6B0DC3544DBC}" type="presParOf" srcId="{2902EC33-4016-4B64-A8C3-17117148739D}" destId="{80B3F029-246F-4CEB-8363-371A677E3682}" srcOrd="0" destOrd="0" presId="urn:microsoft.com/office/officeart/2008/layout/VerticalCurvedList"/>
    <dgm:cxn modelId="{5380B984-8483-4F90-83DF-0A41B98B1052}" type="presParOf" srcId="{6A92939E-D0A0-4379-BE20-6CF54B67D257}" destId="{5AB1E768-9F1D-48E2-9BF3-947A8C62D60A}" srcOrd="7" destOrd="0" presId="urn:microsoft.com/office/officeart/2008/layout/VerticalCurvedList"/>
    <dgm:cxn modelId="{1149127C-D179-48ED-B5CB-CCD6DF1BF957}" type="presParOf" srcId="{6A92939E-D0A0-4379-BE20-6CF54B67D257}" destId="{A4675531-EA32-4151-9B97-B72D9FD27950}" srcOrd="8" destOrd="0" presId="urn:microsoft.com/office/officeart/2008/layout/VerticalCurvedList"/>
    <dgm:cxn modelId="{7F8B01BB-1D2F-4ACB-A950-63A413E1F5D0}" type="presParOf" srcId="{A4675531-EA32-4151-9B97-B72D9FD27950}" destId="{6A06CEB1-EB31-4AC6-9141-B9337FFA7E19}" srcOrd="0" destOrd="0" presId="urn:microsoft.com/office/officeart/2008/layout/VerticalCurvedList"/>
    <dgm:cxn modelId="{F3F4EB3D-121A-461C-A9B4-5FAFF2FDC95F}" type="presParOf" srcId="{6A92939E-D0A0-4379-BE20-6CF54B67D257}" destId="{24E23EA4-C364-4665-BCD9-777A0F0A445E}" srcOrd="9" destOrd="0" presId="urn:microsoft.com/office/officeart/2008/layout/VerticalCurvedList"/>
    <dgm:cxn modelId="{565A41E8-6CBD-477F-A0AA-4B4C78C85B1A}" type="presParOf" srcId="{6A92939E-D0A0-4379-BE20-6CF54B67D257}" destId="{7E91AAD5-8A5B-44DA-92BD-60281E089C87}" srcOrd="10" destOrd="0" presId="urn:microsoft.com/office/officeart/2008/layout/VerticalCurvedList"/>
    <dgm:cxn modelId="{C78159DC-0EBA-429E-8ABF-CAC93D116B1B}" type="presParOf" srcId="{7E91AAD5-8A5B-44DA-92BD-60281E089C87}" destId="{FDE1BC7C-88E1-4BA7-B4CF-D13FD53CEC8D}" srcOrd="0" destOrd="0" presId="urn:microsoft.com/office/officeart/2008/layout/VerticalCurvedList"/>
    <dgm:cxn modelId="{C602058E-D369-4724-99DD-0D85B4133053}" type="presParOf" srcId="{6A92939E-D0A0-4379-BE20-6CF54B67D257}" destId="{A07D88A8-1EED-4D8D-A8DC-6C97F710510C}" srcOrd="11" destOrd="0" presId="urn:microsoft.com/office/officeart/2008/layout/VerticalCurvedList"/>
    <dgm:cxn modelId="{C23A73A0-6091-4823-8E99-36A968A5F331}" type="presParOf" srcId="{6A92939E-D0A0-4379-BE20-6CF54B67D257}" destId="{FE377FAC-AF9C-49E0-97B4-FB764F051843}" srcOrd="12" destOrd="0" presId="urn:microsoft.com/office/officeart/2008/layout/VerticalCurvedList"/>
    <dgm:cxn modelId="{1C89B97E-8005-45DF-A7A0-BEC0C58E9AC0}" type="presParOf" srcId="{FE377FAC-AF9C-49E0-97B4-FB764F051843}" destId="{681EB524-9702-4F35-88C8-E57072DED5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E210586-FA7A-46BF-B8DF-3741E33EC89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10F432-E65D-4873-AB70-F203CC62D8A2}">
      <dgm:prSet phldrT="[Text]" phldr="0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Average marketing budgets increased $20k from 2024-2025</a:t>
          </a:r>
        </a:p>
      </dgm:t>
    </dgm:pt>
    <dgm:pt modelId="{FE337F59-A35A-43FE-9E9F-0C638A6B141B}" type="parTrans" cxnId="{5203A8AD-6514-4D86-93FE-EC4B665B86B8}">
      <dgm:prSet/>
      <dgm:spPr/>
      <dgm:t>
        <a:bodyPr/>
        <a:lstStyle/>
        <a:p>
          <a:endParaRPr lang="en-US"/>
        </a:p>
      </dgm:t>
    </dgm:pt>
    <dgm:pt modelId="{1B54ACB9-3A19-4D18-B83B-ED6C0BDC4EF5}" type="sibTrans" cxnId="{5203A8AD-6514-4D86-93FE-EC4B665B86B8}">
      <dgm:prSet/>
      <dgm:spPr/>
      <dgm:t>
        <a:bodyPr/>
        <a:lstStyle/>
        <a:p>
          <a:endParaRPr lang="en-US"/>
        </a:p>
      </dgm:t>
    </dgm:pt>
    <dgm:pt modelId="{8DD0D674-FC8A-4CD4-876C-A3583CF887A8}">
      <dgm:prSet phldrT="[Text]" phldr="0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Average # of days from inquiry to application decreased slightly, but still averages ~5 months</a:t>
          </a:r>
        </a:p>
      </dgm:t>
    </dgm:pt>
    <dgm:pt modelId="{B5218083-74F7-4F5D-91AC-E498F4206C07}" type="parTrans" cxnId="{ECF224DA-356C-4775-93E7-EFA6A83E5D59}">
      <dgm:prSet/>
      <dgm:spPr/>
      <dgm:t>
        <a:bodyPr/>
        <a:lstStyle/>
        <a:p>
          <a:endParaRPr lang="en-US"/>
        </a:p>
      </dgm:t>
    </dgm:pt>
    <dgm:pt modelId="{B200F817-518A-4AE8-A229-872189B68279}" type="sibTrans" cxnId="{ECF224DA-356C-4775-93E7-EFA6A83E5D59}">
      <dgm:prSet/>
      <dgm:spPr/>
      <dgm:t>
        <a:bodyPr/>
        <a:lstStyle/>
        <a:p>
          <a:endParaRPr lang="en-US"/>
        </a:p>
      </dgm:t>
    </dgm:pt>
    <dgm:pt modelId="{BB594501-E123-4E78-B8B3-0ABBD844273F}">
      <dgm:prSet phldrT="[Text]" phldr="0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Average marketing cost per member remained in the $6ks</a:t>
          </a:r>
        </a:p>
      </dgm:t>
    </dgm:pt>
    <dgm:pt modelId="{48839A66-6765-4D60-A6AE-CC4F83B09333}" type="parTrans" cxnId="{F9BB5AA4-6F48-4899-993C-1778A091D4DE}">
      <dgm:prSet/>
      <dgm:spPr/>
      <dgm:t>
        <a:bodyPr/>
        <a:lstStyle/>
        <a:p>
          <a:endParaRPr lang="en-US"/>
        </a:p>
      </dgm:t>
    </dgm:pt>
    <dgm:pt modelId="{3F4B98A0-F92C-4101-B3A2-DA83D77B132C}" type="sibTrans" cxnId="{F9BB5AA4-6F48-4899-993C-1778A091D4DE}">
      <dgm:prSet/>
      <dgm:spPr/>
      <dgm:t>
        <a:bodyPr/>
        <a:lstStyle/>
        <a:p>
          <a:endParaRPr lang="en-US"/>
        </a:p>
      </dgm:t>
    </dgm:pt>
    <dgm:pt modelId="{608B20A0-3F09-43CC-8C11-C2F8946423E1}">
      <dgm:prSet phldrT="[Text]" phldr="0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Number of households receiving mailers decreased from $52k to $45k</a:t>
          </a:r>
        </a:p>
      </dgm:t>
    </dgm:pt>
    <dgm:pt modelId="{30603334-BB19-43EC-B0DA-B4067BCA6AC9}" type="parTrans" cxnId="{A2A49342-E2D1-4444-85C0-437CCF3E4E4B}">
      <dgm:prSet/>
      <dgm:spPr/>
      <dgm:t>
        <a:bodyPr/>
        <a:lstStyle/>
        <a:p>
          <a:endParaRPr lang="en-US"/>
        </a:p>
      </dgm:t>
    </dgm:pt>
    <dgm:pt modelId="{5EF43F55-18AE-49E8-BF87-B3D22B9E18C5}" type="sibTrans" cxnId="{A2A49342-E2D1-4444-85C0-437CCF3E4E4B}">
      <dgm:prSet/>
      <dgm:spPr/>
      <dgm:t>
        <a:bodyPr/>
        <a:lstStyle/>
        <a:p>
          <a:endParaRPr lang="en-US"/>
        </a:p>
      </dgm:t>
    </dgm:pt>
    <dgm:pt modelId="{A745104F-6056-4CF1-844D-A5B6A0AFDEBB}">
      <dgm:prSet phldrT="[Text]" phldr="0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/>
            <a:t>Seminar attendees and inquiries dropped in 2025 to under 300</a:t>
          </a:r>
        </a:p>
      </dgm:t>
    </dgm:pt>
    <dgm:pt modelId="{9DFD4253-5D54-4B8D-8864-8F84EB1B9778}" type="parTrans" cxnId="{8CEA864F-DD6C-4DA7-BED9-C53B066B5CA0}">
      <dgm:prSet/>
      <dgm:spPr/>
      <dgm:t>
        <a:bodyPr/>
        <a:lstStyle/>
        <a:p>
          <a:endParaRPr lang="en-US"/>
        </a:p>
      </dgm:t>
    </dgm:pt>
    <dgm:pt modelId="{8E38555C-749B-4751-9B33-23EF187D0FAC}" type="sibTrans" cxnId="{8CEA864F-DD6C-4DA7-BED9-C53B066B5CA0}">
      <dgm:prSet/>
      <dgm:spPr/>
      <dgm:t>
        <a:bodyPr/>
        <a:lstStyle/>
        <a:p>
          <a:endParaRPr lang="en-US"/>
        </a:p>
      </dgm:t>
    </dgm:pt>
    <dgm:pt modelId="{8F1AFC3F-F604-4F65-8313-88FBE90670C7}" type="pres">
      <dgm:prSet presAssocID="{4E210586-FA7A-46BF-B8DF-3741E33EC898}" presName="Name0" presStyleCnt="0">
        <dgm:presLayoutVars>
          <dgm:chMax val="7"/>
          <dgm:chPref val="7"/>
          <dgm:dir/>
        </dgm:presLayoutVars>
      </dgm:prSet>
      <dgm:spPr/>
    </dgm:pt>
    <dgm:pt modelId="{6A92939E-D0A0-4379-BE20-6CF54B67D257}" type="pres">
      <dgm:prSet presAssocID="{4E210586-FA7A-46BF-B8DF-3741E33EC898}" presName="Name1" presStyleCnt="0"/>
      <dgm:spPr/>
    </dgm:pt>
    <dgm:pt modelId="{8B5FF9E7-167B-46FB-B47D-24563FB6F1C2}" type="pres">
      <dgm:prSet presAssocID="{4E210586-FA7A-46BF-B8DF-3741E33EC898}" presName="cycle" presStyleCnt="0"/>
      <dgm:spPr/>
    </dgm:pt>
    <dgm:pt modelId="{A5481465-1AC9-41A5-B7B1-8DD888733F29}" type="pres">
      <dgm:prSet presAssocID="{4E210586-FA7A-46BF-B8DF-3741E33EC898}" presName="srcNode" presStyleLbl="node1" presStyleIdx="0" presStyleCnt="5"/>
      <dgm:spPr/>
    </dgm:pt>
    <dgm:pt modelId="{D94355A4-9885-4463-B83D-5F7DC6A88FD1}" type="pres">
      <dgm:prSet presAssocID="{4E210586-FA7A-46BF-B8DF-3741E33EC898}" presName="conn" presStyleLbl="parChTrans1D2" presStyleIdx="0" presStyleCnt="1"/>
      <dgm:spPr/>
    </dgm:pt>
    <dgm:pt modelId="{00DD9170-931B-4DBB-848E-A2B1DC482623}" type="pres">
      <dgm:prSet presAssocID="{4E210586-FA7A-46BF-B8DF-3741E33EC898}" presName="extraNode" presStyleLbl="node1" presStyleIdx="0" presStyleCnt="5"/>
      <dgm:spPr/>
    </dgm:pt>
    <dgm:pt modelId="{EA9AE658-F44C-47CC-917E-AD1CBF5C6100}" type="pres">
      <dgm:prSet presAssocID="{4E210586-FA7A-46BF-B8DF-3741E33EC898}" presName="dstNode" presStyleLbl="node1" presStyleIdx="0" presStyleCnt="5"/>
      <dgm:spPr/>
    </dgm:pt>
    <dgm:pt modelId="{937AB2C5-80FA-450D-BA56-BA41F473C048}" type="pres">
      <dgm:prSet presAssocID="{8E10F432-E65D-4873-AB70-F203CC62D8A2}" presName="text_1" presStyleLbl="node1" presStyleIdx="0" presStyleCnt="5">
        <dgm:presLayoutVars>
          <dgm:bulletEnabled val="1"/>
        </dgm:presLayoutVars>
      </dgm:prSet>
      <dgm:spPr/>
    </dgm:pt>
    <dgm:pt modelId="{152B6560-B2B0-4143-BDF0-C5AA549A6FBF}" type="pres">
      <dgm:prSet presAssocID="{8E10F432-E65D-4873-AB70-F203CC62D8A2}" presName="accent_1" presStyleCnt="0"/>
      <dgm:spPr/>
    </dgm:pt>
    <dgm:pt modelId="{A1A0B4D0-EE49-4065-B042-3160432D3323}" type="pres">
      <dgm:prSet presAssocID="{8E10F432-E65D-4873-AB70-F203CC62D8A2}" presName="accentRepeatNode" presStyleLbl="solidFgAcc1" presStyleIdx="0" presStyleCnt="5"/>
      <dgm:spPr/>
    </dgm:pt>
    <dgm:pt modelId="{5CD7212D-B04E-497C-A2B5-30625AE71976}" type="pres">
      <dgm:prSet presAssocID="{BB594501-E123-4E78-B8B3-0ABBD844273F}" presName="text_2" presStyleLbl="node1" presStyleIdx="1" presStyleCnt="5">
        <dgm:presLayoutVars>
          <dgm:bulletEnabled val="1"/>
        </dgm:presLayoutVars>
      </dgm:prSet>
      <dgm:spPr/>
    </dgm:pt>
    <dgm:pt modelId="{DE739175-97BA-4DFE-9653-53AB805AD5E2}" type="pres">
      <dgm:prSet presAssocID="{BB594501-E123-4E78-B8B3-0ABBD844273F}" presName="accent_2" presStyleCnt="0"/>
      <dgm:spPr/>
    </dgm:pt>
    <dgm:pt modelId="{C42E8CE7-0F99-4294-BC54-5C5ECECCEF16}" type="pres">
      <dgm:prSet presAssocID="{BB594501-E123-4E78-B8B3-0ABBD844273F}" presName="accentRepeatNode" presStyleLbl="solidFgAcc1" presStyleIdx="1" presStyleCnt="5"/>
      <dgm:spPr/>
    </dgm:pt>
    <dgm:pt modelId="{B7181007-C16C-4F8A-9943-C17CAF04BA8D}" type="pres">
      <dgm:prSet presAssocID="{608B20A0-3F09-43CC-8C11-C2F8946423E1}" presName="text_3" presStyleLbl="node1" presStyleIdx="2" presStyleCnt="5">
        <dgm:presLayoutVars>
          <dgm:bulletEnabled val="1"/>
        </dgm:presLayoutVars>
      </dgm:prSet>
      <dgm:spPr/>
    </dgm:pt>
    <dgm:pt modelId="{2902EC33-4016-4B64-A8C3-17117148739D}" type="pres">
      <dgm:prSet presAssocID="{608B20A0-3F09-43CC-8C11-C2F8946423E1}" presName="accent_3" presStyleCnt="0"/>
      <dgm:spPr/>
    </dgm:pt>
    <dgm:pt modelId="{80B3F029-246F-4CEB-8363-371A677E3682}" type="pres">
      <dgm:prSet presAssocID="{608B20A0-3F09-43CC-8C11-C2F8946423E1}" presName="accentRepeatNode" presStyleLbl="solidFgAcc1" presStyleIdx="2" presStyleCnt="5"/>
      <dgm:spPr/>
    </dgm:pt>
    <dgm:pt modelId="{5AB1E768-9F1D-48E2-9BF3-947A8C62D60A}" type="pres">
      <dgm:prSet presAssocID="{A745104F-6056-4CF1-844D-A5B6A0AFDEBB}" presName="text_4" presStyleLbl="node1" presStyleIdx="3" presStyleCnt="5">
        <dgm:presLayoutVars>
          <dgm:bulletEnabled val="1"/>
        </dgm:presLayoutVars>
      </dgm:prSet>
      <dgm:spPr/>
    </dgm:pt>
    <dgm:pt modelId="{A4675531-EA32-4151-9B97-B72D9FD27950}" type="pres">
      <dgm:prSet presAssocID="{A745104F-6056-4CF1-844D-A5B6A0AFDEBB}" presName="accent_4" presStyleCnt="0"/>
      <dgm:spPr/>
    </dgm:pt>
    <dgm:pt modelId="{6A06CEB1-EB31-4AC6-9141-B9337FFA7E19}" type="pres">
      <dgm:prSet presAssocID="{A745104F-6056-4CF1-844D-A5B6A0AFDEBB}" presName="accentRepeatNode" presStyleLbl="solidFgAcc1" presStyleIdx="3" presStyleCnt="5"/>
      <dgm:spPr/>
    </dgm:pt>
    <dgm:pt modelId="{2E0D3E90-55C2-4CB0-9276-DE25F9CA9F3F}" type="pres">
      <dgm:prSet presAssocID="{8DD0D674-FC8A-4CD4-876C-A3583CF887A8}" presName="text_5" presStyleLbl="node1" presStyleIdx="4" presStyleCnt="5">
        <dgm:presLayoutVars>
          <dgm:bulletEnabled val="1"/>
        </dgm:presLayoutVars>
      </dgm:prSet>
      <dgm:spPr/>
    </dgm:pt>
    <dgm:pt modelId="{85AC95E0-A9D2-4000-AEFD-EEA1C874F74E}" type="pres">
      <dgm:prSet presAssocID="{8DD0D674-FC8A-4CD4-876C-A3583CF887A8}" presName="accent_5" presStyleCnt="0"/>
      <dgm:spPr/>
    </dgm:pt>
    <dgm:pt modelId="{681EB524-9702-4F35-88C8-E57072DED54F}" type="pres">
      <dgm:prSet presAssocID="{8DD0D674-FC8A-4CD4-876C-A3583CF887A8}" presName="accentRepeatNode" presStyleLbl="solidFgAcc1" presStyleIdx="4" presStyleCnt="5"/>
      <dgm:spPr/>
    </dgm:pt>
  </dgm:ptLst>
  <dgm:cxnLst>
    <dgm:cxn modelId="{9E211A0C-03C8-49BF-A4DD-36DD971A1469}" type="presOf" srcId="{BB594501-E123-4E78-B8B3-0ABBD844273F}" destId="{5CD7212D-B04E-497C-A2B5-30625AE71976}" srcOrd="0" destOrd="0" presId="urn:microsoft.com/office/officeart/2008/layout/VerticalCurvedList"/>
    <dgm:cxn modelId="{A2A49342-E2D1-4444-85C0-437CCF3E4E4B}" srcId="{4E210586-FA7A-46BF-B8DF-3741E33EC898}" destId="{608B20A0-3F09-43CC-8C11-C2F8946423E1}" srcOrd="2" destOrd="0" parTransId="{30603334-BB19-43EC-B0DA-B4067BCA6AC9}" sibTransId="{5EF43F55-18AE-49E8-BF87-B3D22B9E18C5}"/>
    <dgm:cxn modelId="{429CAF64-C3E7-479F-BF15-126A7411A7BA}" type="presOf" srcId="{4E210586-FA7A-46BF-B8DF-3741E33EC898}" destId="{8F1AFC3F-F604-4F65-8313-88FBE90670C7}" srcOrd="0" destOrd="0" presId="urn:microsoft.com/office/officeart/2008/layout/VerticalCurvedList"/>
    <dgm:cxn modelId="{75A56F68-CF2A-4364-9B50-9CA0051E8615}" type="presOf" srcId="{8E10F432-E65D-4873-AB70-F203CC62D8A2}" destId="{937AB2C5-80FA-450D-BA56-BA41F473C048}" srcOrd="0" destOrd="0" presId="urn:microsoft.com/office/officeart/2008/layout/VerticalCurvedList"/>
    <dgm:cxn modelId="{8CEA864F-DD6C-4DA7-BED9-C53B066B5CA0}" srcId="{4E210586-FA7A-46BF-B8DF-3741E33EC898}" destId="{A745104F-6056-4CF1-844D-A5B6A0AFDEBB}" srcOrd="3" destOrd="0" parTransId="{9DFD4253-5D54-4B8D-8864-8F84EB1B9778}" sibTransId="{8E38555C-749B-4751-9B33-23EF187D0FAC}"/>
    <dgm:cxn modelId="{D9E81750-6B82-4DAD-96DC-91234587997E}" type="presOf" srcId="{1B54ACB9-3A19-4D18-B83B-ED6C0BDC4EF5}" destId="{D94355A4-9885-4463-B83D-5F7DC6A88FD1}" srcOrd="0" destOrd="0" presId="urn:microsoft.com/office/officeart/2008/layout/VerticalCurvedList"/>
    <dgm:cxn modelId="{3FBA9959-C0D0-4441-9E5D-7A4970F45E7B}" type="presOf" srcId="{A745104F-6056-4CF1-844D-A5B6A0AFDEBB}" destId="{5AB1E768-9F1D-48E2-9BF3-947A8C62D60A}" srcOrd="0" destOrd="0" presId="urn:microsoft.com/office/officeart/2008/layout/VerticalCurvedList"/>
    <dgm:cxn modelId="{F9BB5AA4-6F48-4899-993C-1778A091D4DE}" srcId="{4E210586-FA7A-46BF-B8DF-3741E33EC898}" destId="{BB594501-E123-4E78-B8B3-0ABBD844273F}" srcOrd="1" destOrd="0" parTransId="{48839A66-6765-4D60-A6AE-CC4F83B09333}" sibTransId="{3F4B98A0-F92C-4101-B3A2-DA83D77B132C}"/>
    <dgm:cxn modelId="{5203A8AD-6514-4D86-93FE-EC4B665B86B8}" srcId="{4E210586-FA7A-46BF-B8DF-3741E33EC898}" destId="{8E10F432-E65D-4873-AB70-F203CC62D8A2}" srcOrd="0" destOrd="0" parTransId="{FE337F59-A35A-43FE-9E9F-0C638A6B141B}" sibTransId="{1B54ACB9-3A19-4D18-B83B-ED6C0BDC4EF5}"/>
    <dgm:cxn modelId="{626C2EB2-080E-4ACE-A98D-9DF678612EBD}" type="presOf" srcId="{8DD0D674-FC8A-4CD4-876C-A3583CF887A8}" destId="{2E0D3E90-55C2-4CB0-9276-DE25F9CA9F3F}" srcOrd="0" destOrd="0" presId="urn:microsoft.com/office/officeart/2008/layout/VerticalCurvedList"/>
    <dgm:cxn modelId="{ECF224DA-356C-4775-93E7-EFA6A83E5D59}" srcId="{4E210586-FA7A-46BF-B8DF-3741E33EC898}" destId="{8DD0D674-FC8A-4CD4-876C-A3583CF887A8}" srcOrd="4" destOrd="0" parTransId="{B5218083-74F7-4F5D-91AC-E498F4206C07}" sibTransId="{B200F817-518A-4AE8-A229-872189B68279}"/>
    <dgm:cxn modelId="{A66B1BE9-ECD9-434A-BAE6-5BC7D91510D8}" type="presOf" srcId="{608B20A0-3F09-43CC-8C11-C2F8946423E1}" destId="{B7181007-C16C-4F8A-9943-C17CAF04BA8D}" srcOrd="0" destOrd="0" presId="urn:microsoft.com/office/officeart/2008/layout/VerticalCurvedList"/>
    <dgm:cxn modelId="{9DD79CFC-DB75-46F6-BD2A-18B0105E47B6}" type="presParOf" srcId="{8F1AFC3F-F604-4F65-8313-88FBE90670C7}" destId="{6A92939E-D0A0-4379-BE20-6CF54B67D257}" srcOrd="0" destOrd="0" presId="urn:microsoft.com/office/officeart/2008/layout/VerticalCurvedList"/>
    <dgm:cxn modelId="{2DFF88E0-9291-41A3-9983-443FD895D8BA}" type="presParOf" srcId="{6A92939E-D0A0-4379-BE20-6CF54B67D257}" destId="{8B5FF9E7-167B-46FB-B47D-24563FB6F1C2}" srcOrd="0" destOrd="0" presId="urn:microsoft.com/office/officeart/2008/layout/VerticalCurvedList"/>
    <dgm:cxn modelId="{ED8BBB22-4ADD-460B-B597-BEB735B89EFD}" type="presParOf" srcId="{8B5FF9E7-167B-46FB-B47D-24563FB6F1C2}" destId="{A5481465-1AC9-41A5-B7B1-8DD888733F29}" srcOrd="0" destOrd="0" presId="urn:microsoft.com/office/officeart/2008/layout/VerticalCurvedList"/>
    <dgm:cxn modelId="{1170A2DD-DA62-497E-87E9-21EF5D9938CA}" type="presParOf" srcId="{8B5FF9E7-167B-46FB-B47D-24563FB6F1C2}" destId="{D94355A4-9885-4463-B83D-5F7DC6A88FD1}" srcOrd="1" destOrd="0" presId="urn:microsoft.com/office/officeart/2008/layout/VerticalCurvedList"/>
    <dgm:cxn modelId="{24EC0099-2568-4EF5-BF22-233944F0EA09}" type="presParOf" srcId="{8B5FF9E7-167B-46FB-B47D-24563FB6F1C2}" destId="{00DD9170-931B-4DBB-848E-A2B1DC482623}" srcOrd="2" destOrd="0" presId="urn:microsoft.com/office/officeart/2008/layout/VerticalCurvedList"/>
    <dgm:cxn modelId="{C9803950-1847-4DA2-A5A4-CCC5C1630EC1}" type="presParOf" srcId="{8B5FF9E7-167B-46FB-B47D-24563FB6F1C2}" destId="{EA9AE658-F44C-47CC-917E-AD1CBF5C6100}" srcOrd="3" destOrd="0" presId="urn:microsoft.com/office/officeart/2008/layout/VerticalCurvedList"/>
    <dgm:cxn modelId="{F9E47874-3E23-4E01-8C82-6FF73EF1917D}" type="presParOf" srcId="{6A92939E-D0A0-4379-BE20-6CF54B67D257}" destId="{937AB2C5-80FA-450D-BA56-BA41F473C048}" srcOrd="1" destOrd="0" presId="urn:microsoft.com/office/officeart/2008/layout/VerticalCurvedList"/>
    <dgm:cxn modelId="{FDE7C243-62D6-4016-A436-E0FAEA63E5EA}" type="presParOf" srcId="{6A92939E-D0A0-4379-BE20-6CF54B67D257}" destId="{152B6560-B2B0-4143-BDF0-C5AA549A6FBF}" srcOrd="2" destOrd="0" presId="urn:microsoft.com/office/officeart/2008/layout/VerticalCurvedList"/>
    <dgm:cxn modelId="{45870B51-A54A-4113-8F6E-CB838D033297}" type="presParOf" srcId="{152B6560-B2B0-4143-BDF0-C5AA549A6FBF}" destId="{A1A0B4D0-EE49-4065-B042-3160432D3323}" srcOrd="0" destOrd="0" presId="urn:microsoft.com/office/officeart/2008/layout/VerticalCurvedList"/>
    <dgm:cxn modelId="{25EF89DE-D70C-4E41-8C4F-E01E5486ACE2}" type="presParOf" srcId="{6A92939E-D0A0-4379-BE20-6CF54B67D257}" destId="{5CD7212D-B04E-497C-A2B5-30625AE71976}" srcOrd="3" destOrd="0" presId="urn:microsoft.com/office/officeart/2008/layout/VerticalCurvedList"/>
    <dgm:cxn modelId="{D1A4DEDA-50B1-4E2B-90D5-625CC64B7926}" type="presParOf" srcId="{6A92939E-D0A0-4379-BE20-6CF54B67D257}" destId="{DE739175-97BA-4DFE-9653-53AB805AD5E2}" srcOrd="4" destOrd="0" presId="urn:microsoft.com/office/officeart/2008/layout/VerticalCurvedList"/>
    <dgm:cxn modelId="{3DF4D9FC-AAF4-48D9-88BB-3B4E2D3DD0FA}" type="presParOf" srcId="{DE739175-97BA-4DFE-9653-53AB805AD5E2}" destId="{C42E8CE7-0F99-4294-BC54-5C5ECECCEF16}" srcOrd="0" destOrd="0" presId="urn:microsoft.com/office/officeart/2008/layout/VerticalCurvedList"/>
    <dgm:cxn modelId="{67E66AAE-1AE9-4F93-A2D7-E327D74E2F18}" type="presParOf" srcId="{6A92939E-D0A0-4379-BE20-6CF54B67D257}" destId="{B7181007-C16C-4F8A-9943-C17CAF04BA8D}" srcOrd="5" destOrd="0" presId="urn:microsoft.com/office/officeart/2008/layout/VerticalCurvedList"/>
    <dgm:cxn modelId="{EC10730D-9932-4B87-831B-252420BDD428}" type="presParOf" srcId="{6A92939E-D0A0-4379-BE20-6CF54B67D257}" destId="{2902EC33-4016-4B64-A8C3-17117148739D}" srcOrd="6" destOrd="0" presId="urn:microsoft.com/office/officeart/2008/layout/VerticalCurvedList"/>
    <dgm:cxn modelId="{1CBE0B15-3845-4B6C-B588-6B0DC3544DBC}" type="presParOf" srcId="{2902EC33-4016-4B64-A8C3-17117148739D}" destId="{80B3F029-246F-4CEB-8363-371A677E3682}" srcOrd="0" destOrd="0" presId="urn:microsoft.com/office/officeart/2008/layout/VerticalCurvedList"/>
    <dgm:cxn modelId="{5380B984-8483-4F90-83DF-0A41B98B1052}" type="presParOf" srcId="{6A92939E-D0A0-4379-BE20-6CF54B67D257}" destId="{5AB1E768-9F1D-48E2-9BF3-947A8C62D60A}" srcOrd="7" destOrd="0" presId="urn:microsoft.com/office/officeart/2008/layout/VerticalCurvedList"/>
    <dgm:cxn modelId="{1149127C-D179-48ED-B5CB-CCD6DF1BF957}" type="presParOf" srcId="{6A92939E-D0A0-4379-BE20-6CF54B67D257}" destId="{A4675531-EA32-4151-9B97-B72D9FD27950}" srcOrd="8" destOrd="0" presId="urn:microsoft.com/office/officeart/2008/layout/VerticalCurvedList"/>
    <dgm:cxn modelId="{7F8B01BB-1D2F-4ACB-A950-63A413E1F5D0}" type="presParOf" srcId="{A4675531-EA32-4151-9B97-B72D9FD27950}" destId="{6A06CEB1-EB31-4AC6-9141-B9337FFA7E19}" srcOrd="0" destOrd="0" presId="urn:microsoft.com/office/officeart/2008/layout/VerticalCurvedList"/>
    <dgm:cxn modelId="{C955B62C-3BC7-4583-8C9C-60686CCA1420}" type="presParOf" srcId="{6A92939E-D0A0-4379-BE20-6CF54B67D257}" destId="{2E0D3E90-55C2-4CB0-9276-DE25F9CA9F3F}" srcOrd="9" destOrd="0" presId="urn:microsoft.com/office/officeart/2008/layout/VerticalCurvedList"/>
    <dgm:cxn modelId="{9C2B2070-D382-4E90-B3E1-52F4E896356A}" type="presParOf" srcId="{6A92939E-D0A0-4379-BE20-6CF54B67D257}" destId="{85AC95E0-A9D2-4000-AEFD-EEA1C874F74E}" srcOrd="10" destOrd="0" presId="urn:microsoft.com/office/officeart/2008/layout/VerticalCurvedList"/>
    <dgm:cxn modelId="{ED5CC804-0B42-4A51-887A-F4312C99AE6C}" type="presParOf" srcId="{85AC95E0-A9D2-4000-AEFD-EEA1C874F74E}" destId="{681EB524-9702-4F35-88C8-E57072DED5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E210586-FA7A-46BF-B8DF-3741E33EC89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10F432-E65D-4873-AB70-F203CC62D8A2}">
      <dgm:prSet phldrT="[Text]" phldr="0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Medical denials stayed between 15-17%</a:t>
          </a:r>
        </a:p>
      </dgm:t>
    </dgm:pt>
    <dgm:pt modelId="{FE337F59-A35A-43FE-9E9F-0C638A6B141B}" type="parTrans" cxnId="{5203A8AD-6514-4D86-93FE-EC4B665B86B8}">
      <dgm:prSet/>
      <dgm:spPr/>
      <dgm:t>
        <a:bodyPr/>
        <a:lstStyle/>
        <a:p>
          <a:endParaRPr lang="en-US"/>
        </a:p>
      </dgm:t>
    </dgm:pt>
    <dgm:pt modelId="{1B54ACB9-3A19-4D18-B83B-ED6C0BDC4EF5}" type="sibTrans" cxnId="{5203A8AD-6514-4D86-93FE-EC4B665B86B8}">
      <dgm:prSet/>
      <dgm:spPr/>
      <dgm:t>
        <a:bodyPr/>
        <a:lstStyle/>
        <a:p>
          <a:endParaRPr lang="en-US"/>
        </a:p>
      </dgm:t>
    </dgm:pt>
    <dgm:pt modelId="{8DD0D674-FC8A-4CD4-876C-A3583CF887A8}">
      <dgm:prSet phldrT="[Text]" phldr="0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Wellness Coordinator/Care Coordinator ratio decreased in 2025 from 71:1 to 57:1</a:t>
          </a:r>
        </a:p>
      </dgm:t>
    </dgm:pt>
    <dgm:pt modelId="{B5218083-74F7-4F5D-91AC-E498F4206C07}" type="parTrans" cxnId="{ECF224DA-356C-4775-93E7-EFA6A83E5D59}">
      <dgm:prSet/>
      <dgm:spPr/>
      <dgm:t>
        <a:bodyPr/>
        <a:lstStyle/>
        <a:p>
          <a:endParaRPr lang="en-US"/>
        </a:p>
      </dgm:t>
    </dgm:pt>
    <dgm:pt modelId="{B200F817-518A-4AE8-A229-872189B68279}" type="sibTrans" cxnId="{ECF224DA-356C-4775-93E7-EFA6A83E5D59}">
      <dgm:prSet/>
      <dgm:spPr/>
      <dgm:t>
        <a:bodyPr/>
        <a:lstStyle/>
        <a:p>
          <a:endParaRPr lang="en-US"/>
        </a:p>
      </dgm:t>
    </dgm:pt>
    <dgm:pt modelId="{BB594501-E123-4E78-B8B3-0ABBD844273F}">
      <dgm:prSet phldrT="[Text]" phldr="0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The prevalence of </a:t>
          </a:r>
          <a:r>
            <a:rPr lang="en-US" dirty="0" err="1"/>
            <a:t>LTCi</a:t>
          </a:r>
          <a:r>
            <a:rPr lang="en-US" dirty="0"/>
            <a:t> decreased from average of 38% of applicants to 19% in 2025</a:t>
          </a:r>
        </a:p>
      </dgm:t>
    </dgm:pt>
    <dgm:pt modelId="{48839A66-6765-4D60-A6AE-CC4F83B09333}" type="parTrans" cxnId="{F9BB5AA4-6F48-4899-993C-1778A091D4DE}">
      <dgm:prSet/>
      <dgm:spPr/>
      <dgm:t>
        <a:bodyPr/>
        <a:lstStyle/>
        <a:p>
          <a:endParaRPr lang="en-US"/>
        </a:p>
      </dgm:t>
    </dgm:pt>
    <dgm:pt modelId="{3F4B98A0-F92C-4101-B3A2-DA83D77B132C}" type="sibTrans" cxnId="{F9BB5AA4-6F48-4899-993C-1778A091D4DE}">
      <dgm:prSet/>
      <dgm:spPr/>
      <dgm:t>
        <a:bodyPr/>
        <a:lstStyle/>
        <a:p>
          <a:endParaRPr lang="en-US"/>
        </a:p>
      </dgm:t>
    </dgm:pt>
    <dgm:pt modelId="{608B20A0-3F09-43CC-8C11-C2F8946423E1}">
      <dgm:prSet phldrT="[Text]" phldr="0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Hospital readmission rates have stayed between 5-9%</a:t>
          </a:r>
        </a:p>
      </dgm:t>
    </dgm:pt>
    <dgm:pt modelId="{30603334-BB19-43EC-B0DA-B4067BCA6AC9}" type="parTrans" cxnId="{A2A49342-E2D1-4444-85C0-437CCF3E4E4B}">
      <dgm:prSet/>
      <dgm:spPr/>
      <dgm:t>
        <a:bodyPr/>
        <a:lstStyle/>
        <a:p>
          <a:endParaRPr lang="en-US"/>
        </a:p>
      </dgm:t>
    </dgm:pt>
    <dgm:pt modelId="{5EF43F55-18AE-49E8-BF87-B3D22B9E18C5}" type="sibTrans" cxnId="{A2A49342-E2D1-4444-85C0-437CCF3E4E4B}">
      <dgm:prSet/>
      <dgm:spPr/>
      <dgm:t>
        <a:bodyPr/>
        <a:lstStyle/>
        <a:p>
          <a:endParaRPr lang="en-US"/>
        </a:p>
      </dgm:t>
    </dgm:pt>
    <dgm:pt modelId="{A745104F-6056-4CF1-844D-A5B6A0AFDEBB}">
      <dgm:prSet phldrT="[Text]" phldr="0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Home care utilization has stayed around 10%; AL/MC decreased in 2025; SNF slightly increased but remains &lt; 1%</a:t>
          </a:r>
        </a:p>
      </dgm:t>
    </dgm:pt>
    <dgm:pt modelId="{9DFD4253-5D54-4B8D-8864-8F84EB1B9778}" type="parTrans" cxnId="{8CEA864F-DD6C-4DA7-BED9-C53B066B5CA0}">
      <dgm:prSet/>
      <dgm:spPr/>
      <dgm:t>
        <a:bodyPr/>
        <a:lstStyle/>
        <a:p>
          <a:endParaRPr lang="en-US"/>
        </a:p>
      </dgm:t>
    </dgm:pt>
    <dgm:pt modelId="{8E38555C-749B-4751-9B33-23EF187D0FAC}" type="sibTrans" cxnId="{8CEA864F-DD6C-4DA7-BED9-C53B066B5CA0}">
      <dgm:prSet/>
      <dgm:spPr/>
      <dgm:t>
        <a:bodyPr/>
        <a:lstStyle/>
        <a:p>
          <a:endParaRPr lang="en-US"/>
        </a:p>
      </dgm:t>
    </dgm:pt>
    <dgm:pt modelId="{8F1AFC3F-F604-4F65-8313-88FBE90670C7}" type="pres">
      <dgm:prSet presAssocID="{4E210586-FA7A-46BF-B8DF-3741E33EC898}" presName="Name0" presStyleCnt="0">
        <dgm:presLayoutVars>
          <dgm:chMax val="7"/>
          <dgm:chPref val="7"/>
          <dgm:dir/>
        </dgm:presLayoutVars>
      </dgm:prSet>
      <dgm:spPr/>
    </dgm:pt>
    <dgm:pt modelId="{6A92939E-D0A0-4379-BE20-6CF54B67D257}" type="pres">
      <dgm:prSet presAssocID="{4E210586-FA7A-46BF-B8DF-3741E33EC898}" presName="Name1" presStyleCnt="0"/>
      <dgm:spPr/>
    </dgm:pt>
    <dgm:pt modelId="{8B5FF9E7-167B-46FB-B47D-24563FB6F1C2}" type="pres">
      <dgm:prSet presAssocID="{4E210586-FA7A-46BF-B8DF-3741E33EC898}" presName="cycle" presStyleCnt="0"/>
      <dgm:spPr/>
    </dgm:pt>
    <dgm:pt modelId="{A5481465-1AC9-41A5-B7B1-8DD888733F29}" type="pres">
      <dgm:prSet presAssocID="{4E210586-FA7A-46BF-B8DF-3741E33EC898}" presName="srcNode" presStyleLbl="node1" presStyleIdx="0" presStyleCnt="5"/>
      <dgm:spPr/>
    </dgm:pt>
    <dgm:pt modelId="{D94355A4-9885-4463-B83D-5F7DC6A88FD1}" type="pres">
      <dgm:prSet presAssocID="{4E210586-FA7A-46BF-B8DF-3741E33EC898}" presName="conn" presStyleLbl="parChTrans1D2" presStyleIdx="0" presStyleCnt="1"/>
      <dgm:spPr/>
    </dgm:pt>
    <dgm:pt modelId="{00DD9170-931B-4DBB-848E-A2B1DC482623}" type="pres">
      <dgm:prSet presAssocID="{4E210586-FA7A-46BF-B8DF-3741E33EC898}" presName="extraNode" presStyleLbl="node1" presStyleIdx="0" presStyleCnt="5"/>
      <dgm:spPr/>
    </dgm:pt>
    <dgm:pt modelId="{EA9AE658-F44C-47CC-917E-AD1CBF5C6100}" type="pres">
      <dgm:prSet presAssocID="{4E210586-FA7A-46BF-B8DF-3741E33EC898}" presName="dstNode" presStyleLbl="node1" presStyleIdx="0" presStyleCnt="5"/>
      <dgm:spPr/>
    </dgm:pt>
    <dgm:pt modelId="{937AB2C5-80FA-450D-BA56-BA41F473C048}" type="pres">
      <dgm:prSet presAssocID="{8E10F432-E65D-4873-AB70-F203CC62D8A2}" presName="text_1" presStyleLbl="node1" presStyleIdx="0" presStyleCnt="5">
        <dgm:presLayoutVars>
          <dgm:bulletEnabled val="1"/>
        </dgm:presLayoutVars>
      </dgm:prSet>
      <dgm:spPr/>
    </dgm:pt>
    <dgm:pt modelId="{152B6560-B2B0-4143-BDF0-C5AA549A6FBF}" type="pres">
      <dgm:prSet presAssocID="{8E10F432-E65D-4873-AB70-F203CC62D8A2}" presName="accent_1" presStyleCnt="0"/>
      <dgm:spPr/>
    </dgm:pt>
    <dgm:pt modelId="{A1A0B4D0-EE49-4065-B042-3160432D3323}" type="pres">
      <dgm:prSet presAssocID="{8E10F432-E65D-4873-AB70-F203CC62D8A2}" presName="accentRepeatNode" presStyleLbl="solidFgAcc1" presStyleIdx="0" presStyleCnt="5"/>
      <dgm:spPr/>
    </dgm:pt>
    <dgm:pt modelId="{5CD7212D-B04E-497C-A2B5-30625AE71976}" type="pres">
      <dgm:prSet presAssocID="{BB594501-E123-4E78-B8B3-0ABBD844273F}" presName="text_2" presStyleLbl="node1" presStyleIdx="1" presStyleCnt="5">
        <dgm:presLayoutVars>
          <dgm:bulletEnabled val="1"/>
        </dgm:presLayoutVars>
      </dgm:prSet>
      <dgm:spPr/>
    </dgm:pt>
    <dgm:pt modelId="{DE739175-97BA-4DFE-9653-53AB805AD5E2}" type="pres">
      <dgm:prSet presAssocID="{BB594501-E123-4E78-B8B3-0ABBD844273F}" presName="accent_2" presStyleCnt="0"/>
      <dgm:spPr/>
    </dgm:pt>
    <dgm:pt modelId="{C42E8CE7-0F99-4294-BC54-5C5ECECCEF16}" type="pres">
      <dgm:prSet presAssocID="{BB594501-E123-4E78-B8B3-0ABBD844273F}" presName="accentRepeatNode" presStyleLbl="solidFgAcc1" presStyleIdx="1" presStyleCnt="5"/>
      <dgm:spPr/>
    </dgm:pt>
    <dgm:pt modelId="{B7181007-C16C-4F8A-9943-C17CAF04BA8D}" type="pres">
      <dgm:prSet presAssocID="{608B20A0-3F09-43CC-8C11-C2F8946423E1}" presName="text_3" presStyleLbl="node1" presStyleIdx="2" presStyleCnt="5">
        <dgm:presLayoutVars>
          <dgm:bulletEnabled val="1"/>
        </dgm:presLayoutVars>
      </dgm:prSet>
      <dgm:spPr/>
    </dgm:pt>
    <dgm:pt modelId="{2902EC33-4016-4B64-A8C3-17117148739D}" type="pres">
      <dgm:prSet presAssocID="{608B20A0-3F09-43CC-8C11-C2F8946423E1}" presName="accent_3" presStyleCnt="0"/>
      <dgm:spPr/>
    </dgm:pt>
    <dgm:pt modelId="{80B3F029-246F-4CEB-8363-371A677E3682}" type="pres">
      <dgm:prSet presAssocID="{608B20A0-3F09-43CC-8C11-C2F8946423E1}" presName="accentRepeatNode" presStyleLbl="solidFgAcc1" presStyleIdx="2" presStyleCnt="5"/>
      <dgm:spPr/>
    </dgm:pt>
    <dgm:pt modelId="{5AB1E768-9F1D-48E2-9BF3-947A8C62D60A}" type="pres">
      <dgm:prSet presAssocID="{A745104F-6056-4CF1-844D-A5B6A0AFDEBB}" presName="text_4" presStyleLbl="node1" presStyleIdx="3" presStyleCnt="5">
        <dgm:presLayoutVars>
          <dgm:bulletEnabled val="1"/>
        </dgm:presLayoutVars>
      </dgm:prSet>
      <dgm:spPr/>
    </dgm:pt>
    <dgm:pt modelId="{A4675531-EA32-4151-9B97-B72D9FD27950}" type="pres">
      <dgm:prSet presAssocID="{A745104F-6056-4CF1-844D-A5B6A0AFDEBB}" presName="accent_4" presStyleCnt="0"/>
      <dgm:spPr/>
    </dgm:pt>
    <dgm:pt modelId="{6A06CEB1-EB31-4AC6-9141-B9337FFA7E19}" type="pres">
      <dgm:prSet presAssocID="{A745104F-6056-4CF1-844D-A5B6A0AFDEBB}" presName="accentRepeatNode" presStyleLbl="solidFgAcc1" presStyleIdx="3" presStyleCnt="5"/>
      <dgm:spPr/>
    </dgm:pt>
    <dgm:pt modelId="{2E0D3E90-55C2-4CB0-9276-DE25F9CA9F3F}" type="pres">
      <dgm:prSet presAssocID="{8DD0D674-FC8A-4CD4-876C-A3583CF887A8}" presName="text_5" presStyleLbl="node1" presStyleIdx="4" presStyleCnt="5">
        <dgm:presLayoutVars>
          <dgm:bulletEnabled val="1"/>
        </dgm:presLayoutVars>
      </dgm:prSet>
      <dgm:spPr/>
    </dgm:pt>
    <dgm:pt modelId="{85AC95E0-A9D2-4000-AEFD-EEA1C874F74E}" type="pres">
      <dgm:prSet presAssocID="{8DD0D674-FC8A-4CD4-876C-A3583CF887A8}" presName="accent_5" presStyleCnt="0"/>
      <dgm:spPr/>
    </dgm:pt>
    <dgm:pt modelId="{681EB524-9702-4F35-88C8-E57072DED54F}" type="pres">
      <dgm:prSet presAssocID="{8DD0D674-FC8A-4CD4-876C-A3583CF887A8}" presName="accentRepeatNode" presStyleLbl="solidFgAcc1" presStyleIdx="4" presStyleCnt="5"/>
      <dgm:spPr/>
    </dgm:pt>
  </dgm:ptLst>
  <dgm:cxnLst>
    <dgm:cxn modelId="{9E211A0C-03C8-49BF-A4DD-36DD971A1469}" type="presOf" srcId="{BB594501-E123-4E78-B8B3-0ABBD844273F}" destId="{5CD7212D-B04E-497C-A2B5-30625AE71976}" srcOrd="0" destOrd="0" presId="urn:microsoft.com/office/officeart/2008/layout/VerticalCurvedList"/>
    <dgm:cxn modelId="{A2A49342-E2D1-4444-85C0-437CCF3E4E4B}" srcId="{4E210586-FA7A-46BF-B8DF-3741E33EC898}" destId="{608B20A0-3F09-43CC-8C11-C2F8946423E1}" srcOrd="2" destOrd="0" parTransId="{30603334-BB19-43EC-B0DA-B4067BCA6AC9}" sibTransId="{5EF43F55-18AE-49E8-BF87-B3D22B9E18C5}"/>
    <dgm:cxn modelId="{429CAF64-C3E7-479F-BF15-126A7411A7BA}" type="presOf" srcId="{4E210586-FA7A-46BF-B8DF-3741E33EC898}" destId="{8F1AFC3F-F604-4F65-8313-88FBE90670C7}" srcOrd="0" destOrd="0" presId="urn:microsoft.com/office/officeart/2008/layout/VerticalCurvedList"/>
    <dgm:cxn modelId="{75A56F68-CF2A-4364-9B50-9CA0051E8615}" type="presOf" srcId="{8E10F432-E65D-4873-AB70-F203CC62D8A2}" destId="{937AB2C5-80FA-450D-BA56-BA41F473C048}" srcOrd="0" destOrd="0" presId="urn:microsoft.com/office/officeart/2008/layout/VerticalCurvedList"/>
    <dgm:cxn modelId="{8CEA864F-DD6C-4DA7-BED9-C53B066B5CA0}" srcId="{4E210586-FA7A-46BF-B8DF-3741E33EC898}" destId="{A745104F-6056-4CF1-844D-A5B6A0AFDEBB}" srcOrd="3" destOrd="0" parTransId="{9DFD4253-5D54-4B8D-8864-8F84EB1B9778}" sibTransId="{8E38555C-749B-4751-9B33-23EF187D0FAC}"/>
    <dgm:cxn modelId="{D9E81750-6B82-4DAD-96DC-91234587997E}" type="presOf" srcId="{1B54ACB9-3A19-4D18-B83B-ED6C0BDC4EF5}" destId="{D94355A4-9885-4463-B83D-5F7DC6A88FD1}" srcOrd="0" destOrd="0" presId="urn:microsoft.com/office/officeart/2008/layout/VerticalCurvedList"/>
    <dgm:cxn modelId="{3FBA9959-C0D0-4441-9E5D-7A4970F45E7B}" type="presOf" srcId="{A745104F-6056-4CF1-844D-A5B6A0AFDEBB}" destId="{5AB1E768-9F1D-48E2-9BF3-947A8C62D60A}" srcOrd="0" destOrd="0" presId="urn:microsoft.com/office/officeart/2008/layout/VerticalCurvedList"/>
    <dgm:cxn modelId="{F9BB5AA4-6F48-4899-993C-1778A091D4DE}" srcId="{4E210586-FA7A-46BF-B8DF-3741E33EC898}" destId="{BB594501-E123-4E78-B8B3-0ABBD844273F}" srcOrd="1" destOrd="0" parTransId="{48839A66-6765-4D60-A6AE-CC4F83B09333}" sibTransId="{3F4B98A0-F92C-4101-B3A2-DA83D77B132C}"/>
    <dgm:cxn modelId="{5203A8AD-6514-4D86-93FE-EC4B665B86B8}" srcId="{4E210586-FA7A-46BF-B8DF-3741E33EC898}" destId="{8E10F432-E65D-4873-AB70-F203CC62D8A2}" srcOrd="0" destOrd="0" parTransId="{FE337F59-A35A-43FE-9E9F-0C638A6B141B}" sibTransId="{1B54ACB9-3A19-4D18-B83B-ED6C0BDC4EF5}"/>
    <dgm:cxn modelId="{626C2EB2-080E-4ACE-A98D-9DF678612EBD}" type="presOf" srcId="{8DD0D674-FC8A-4CD4-876C-A3583CF887A8}" destId="{2E0D3E90-55C2-4CB0-9276-DE25F9CA9F3F}" srcOrd="0" destOrd="0" presId="urn:microsoft.com/office/officeart/2008/layout/VerticalCurvedList"/>
    <dgm:cxn modelId="{ECF224DA-356C-4775-93E7-EFA6A83E5D59}" srcId="{4E210586-FA7A-46BF-B8DF-3741E33EC898}" destId="{8DD0D674-FC8A-4CD4-876C-A3583CF887A8}" srcOrd="4" destOrd="0" parTransId="{B5218083-74F7-4F5D-91AC-E498F4206C07}" sibTransId="{B200F817-518A-4AE8-A229-872189B68279}"/>
    <dgm:cxn modelId="{A66B1BE9-ECD9-434A-BAE6-5BC7D91510D8}" type="presOf" srcId="{608B20A0-3F09-43CC-8C11-C2F8946423E1}" destId="{B7181007-C16C-4F8A-9943-C17CAF04BA8D}" srcOrd="0" destOrd="0" presId="urn:microsoft.com/office/officeart/2008/layout/VerticalCurvedList"/>
    <dgm:cxn modelId="{9DD79CFC-DB75-46F6-BD2A-18B0105E47B6}" type="presParOf" srcId="{8F1AFC3F-F604-4F65-8313-88FBE90670C7}" destId="{6A92939E-D0A0-4379-BE20-6CF54B67D257}" srcOrd="0" destOrd="0" presId="urn:microsoft.com/office/officeart/2008/layout/VerticalCurvedList"/>
    <dgm:cxn modelId="{2DFF88E0-9291-41A3-9983-443FD895D8BA}" type="presParOf" srcId="{6A92939E-D0A0-4379-BE20-6CF54B67D257}" destId="{8B5FF9E7-167B-46FB-B47D-24563FB6F1C2}" srcOrd="0" destOrd="0" presId="urn:microsoft.com/office/officeart/2008/layout/VerticalCurvedList"/>
    <dgm:cxn modelId="{ED8BBB22-4ADD-460B-B597-BEB735B89EFD}" type="presParOf" srcId="{8B5FF9E7-167B-46FB-B47D-24563FB6F1C2}" destId="{A5481465-1AC9-41A5-B7B1-8DD888733F29}" srcOrd="0" destOrd="0" presId="urn:microsoft.com/office/officeart/2008/layout/VerticalCurvedList"/>
    <dgm:cxn modelId="{1170A2DD-DA62-497E-87E9-21EF5D9938CA}" type="presParOf" srcId="{8B5FF9E7-167B-46FB-B47D-24563FB6F1C2}" destId="{D94355A4-9885-4463-B83D-5F7DC6A88FD1}" srcOrd="1" destOrd="0" presId="urn:microsoft.com/office/officeart/2008/layout/VerticalCurvedList"/>
    <dgm:cxn modelId="{24EC0099-2568-4EF5-BF22-233944F0EA09}" type="presParOf" srcId="{8B5FF9E7-167B-46FB-B47D-24563FB6F1C2}" destId="{00DD9170-931B-4DBB-848E-A2B1DC482623}" srcOrd="2" destOrd="0" presId="urn:microsoft.com/office/officeart/2008/layout/VerticalCurvedList"/>
    <dgm:cxn modelId="{C9803950-1847-4DA2-A5A4-CCC5C1630EC1}" type="presParOf" srcId="{8B5FF9E7-167B-46FB-B47D-24563FB6F1C2}" destId="{EA9AE658-F44C-47CC-917E-AD1CBF5C6100}" srcOrd="3" destOrd="0" presId="urn:microsoft.com/office/officeart/2008/layout/VerticalCurvedList"/>
    <dgm:cxn modelId="{F9E47874-3E23-4E01-8C82-6FF73EF1917D}" type="presParOf" srcId="{6A92939E-D0A0-4379-BE20-6CF54B67D257}" destId="{937AB2C5-80FA-450D-BA56-BA41F473C048}" srcOrd="1" destOrd="0" presId="urn:microsoft.com/office/officeart/2008/layout/VerticalCurvedList"/>
    <dgm:cxn modelId="{FDE7C243-62D6-4016-A436-E0FAEA63E5EA}" type="presParOf" srcId="{6A92939E-D0A0-4379-BE20-6CF54B67D257}" destId="{152B6560-B2B0-4143-BDF0-C5AA549A6FBF}" srcOrd="2" destOrd="0" presId="urn:microsoft.com/office/officeart/2008/layout/VerticalCurvedList"/>
    <dgm:cxn modelId="{45870B51-A54A-4113-8F6E-CB838D033297}" type="presParOf" srcId="{152B6560-B2B0-4143-BDF0-C5AA549A6FBF}" destId="{A1A0B4D0-EE49-4065-B042-3160432D3323}" srcOrd="0" destOrd="0" presId="urn:microsoft.com/office/officeart/2008/layout/VerticalCurvedList"/>
    <dgm:cxn modelId="{25EF89DE-D70C-4E41-8C4F-E01E5486ACE2}" type="presParOf" srcId="{6A92939E-D0A0-4379-BE20-6CF54B67D257}" destId="{5CD7212D-B04E-497C-A2B5-30625AE71976}" srcOrd="3" destOrd="0" presId="urn:microsoft.com/office/officeart/2008/layout/VerticalCurvedList"/>
    <dgm:cxn modelId="{D1A4DEDA-50B1-4E2B-90D5-625CC64B7926}" type="presParOf" srcId="{6A92939E-D0A0-4379-BE20-6CF54B67D257}" destId="{DE739175-97BA-4DFE-9653-53AB805AD5E2}" srcOrd="4" destOrd="0" presId="urn:microsoft.com/office/officeart/2008/layout/VerticalCurvedList"/>
    <dgm:cxn modelId="{3DF4D9FC-AAF4-48D9-88BB-3B4E2D3DD0FA}" type="presParOf" srcId="{DE739175-97BA-4DFE-9653-53AB805AD5E2}" destId="{C42E8CE7-0F99-4294-BC54-5C5ECECCEF16}" srcOrd="0" destOrd="0" presId="urn:microsoft.com/office/officeart/2008/layout/VerticalCurvedList"/>
    <dgm:cxn modelId="{67E66AAE-1AE9-4F93-A2D7-E327D74E2F18}" type="presParOf" srcId="{6A92939E-D0A0-4379-BE20-6CF54B67D257}" destId="{B7181007-C16C-4F8A-9943-C17CAF04BA8D}" srcOrd="5" destOrd="0" presId="urn:microsoft.com/office/officeart/2008/layout/VerticalCurvedList"/>
    <dgm:cxn modelId="{EC10730D-9932-4B87-831B-252420BDD428}" type="presParOf" srcId="{6A92939E-D0A0-4379-BE20-6CF54B67D257}" destId="{2902EC33-4016-4B64-A8C3-17117148739D}" srcOrd="6" destOrd="0" presId="urn:microsoft.com/office/officeart/2008/layout/VerticalCurvedList"/>
    <dgm:cxn modelId="{1CBE0B15-3845-4B6C-B588-6B0DC3544DBC}" type="presParOf" srcId="{2902EC33-4016-4B64-A8C3-17117148739D}" destId="{80B3F029-246F-4CEB-8363-371A677E3682}" srcOrd="0" destOrd="0" presId="urn:microsoft.com/office/officeart/2008/layout/VerticalCurvedList"/>
    <dgm:cxn modelId="{5380B984-8483-4F90-83DF-0A41B98B1052}" type="presParOf" srcId="{6A92939E-D0A0-4379-BE20-6CF54B67D257}" destId="{5AB1E768-9F1D-48E2-9BF3-947A8C62D60A}" srcOrd="7" destOrd="0" presId="urn:microsoft.com/office/officeart/2008/layout/VerticalCurvedList"/>
    <dgm:cxn modelId="{1149127C-D179-48ED-B5CB-CCD6DF1BF957}" type="presParOf" srcId="{6A92939E-D0A0-4379-BE20-6CF54B67D257}" destId="{A4675531-EA32-4151-9B97-B72D9FD27950}" srcOrd="8" destOrd="0" presId="urn:microsoft.com/office/officeart/2008/layout/VerticalCurvedList"/>
    <dgm:cxn modelId="{7F8B01BB-1D2F-4ACB-A950-63A413E1F5D0}" type="presParOf" srcId="{A4675531-EA32-4151-9B97-B72D9FD27950}" destId="{6A06CEB1-EB31-4AC6-9141-B9337FFA7E19}" srcOrd="0" destOrd="0" presId="urn:microsoft.com/office/officeart/2008/layout/VerticalCurvedList"/>
    <dgm:cxn modelId="{C955B62C-3BC7-4583-8C9C-60686CCA1420}" type="presParOf" srcId="{6A92939E-D0A0-4379-BE20-6CF54B67D257}" destId="{2E0D3E90-55C2-4CB0-9276-DE25F9CA9F3F}" srcOrd="9" destOrd="0" presId="urn:microsoft.com/office/officeart/2008/layout/VerticalCurvedList"/>
    <dgm:cxn modelId="{9C2B2070-D382-4E90-B3E1-52F4E896356A}" type="presParOf" srcId="{6A92939E-D0A0-4379-BE20-6CF54B67D257}" destId="{85AC95E0-A9D2-4000-AEFD-EEA1C874F74E}" srcOrd="10" destOrd="0" presId="urn:microsoft.com/office/officeart/2008/layout/VerticalCurvedList"/>
    <dgm:cxn modelId="{ED5CC804-0B42-4A51-887A-F4312C99AE6C}" type="presParOf" srcId="{85AC95E0-A9D2-4000-AEFD-EEA1C874F74E}" destId="{681EB524-9702-4F35-88C8-E57072DED54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258DC3C-07DC-4470-A117-E0699CCECFB8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8280513-6614-4F4D-89FB-15FE582A3D36}">
      <dgm:prSet phldrT="[Text]"/>
      <dgm:spPr>
        <a:xfrm>
          <a:off x="2812110" y="42664"/>
          <a:ext cx="5314989" cy="853281"/>
        </a:xfrm>
      </dgm:spPr>
      <dgm:t>
        <a:bodyPr/>
        <a:lstStyle/>
        <a:p>
          <a:pPr>
            <a:buNone/>
          </a:pPr>
          <a:r>
            <a:rPr lang="en-US" b="1" dirty="0">
              <a:latin typeface="Aptos" panose="02110004020202020204"/>
              <a:ea typeface="+mn-ea"/>
              <a:cs typeface="+mn-cs"/>
            </a:rPr>
            <a:t>Educate potential members</a:t>
          </a:r>
          <a:r>
            <a:rPr lang="en-US" dirty="0">
              <a:latin typeface="Aptos" panose="02110004020202020204"/>
              <a:ea typeface="+mn-ea"/>
              <a:cs typeface="+mn-cs"/>
            </a:rPr>
            <a:t>: making the case with facts and data</a:t>
          </a:r>
        </a:p>
      </dgm:t>
    </dgm:pt>
    <dgm:pt modelId="{8D0C4020-8B89-4C05-BBA2-94D32D3C472D}" type="parTrans" cxnId="{FE4F302E-4918-4052-9A4D-3D530EDCA8B4}">
      <dgm:prSet/>
      <dgm:spPr/>
      <dgm:t>
        <a:bodyPr/>
        <a:lstStyle/>
        <a:p>
          <a:endParaRPr lang="en-US"/>
        </a:p>
      </dgm:t>
    </dgm:pt>
    <dgm:pt modelId="{067A632A-875E-430F-8210-408929CAC0C8}" type="sibTrans" cxnId="{FE4F302E-4918-4052-9A4D-3D530EDCA8B4}">
      <dgm:prSet/>
      <dgm:spPr/>
      <dgm:t>
        <a:bodyPr/>
        <a:lstStyle/>
        <a:p>
          <a:endParaRPr lang="en-US"/>
        </a:p>
      </dgm:t>
    </dgm:pt>
    <dgm:pt modelId="{D54DC031-26D5-4953-A9E8-AF6DDB542420}">
      <dgm:prSet phldrT="[Text]"/>
      <dgm:spPr>
        <a:xfrm>
          <a:off x="2812110" y="938609"/>
          <a:ext cx="5314989" cy="853281"/>
        </a:xfrm>
      </dgm:spPr>
      <dgm:t>
        <a:bodyPr/>
        <a:lstStyle/>
        <a:p>
          <a:pPr>
            <a:buNone/>
          </a:pPr>
          <a:r>
            <a:rPr lang="en-US" b="1" dirty="0">
              <a:latin typeface="Aptos" panose="02110004020202020204"/>
              <a:ea typeface="+mn-ea"/>
              <a:cs typeface="+mn-cs"/>
            </a:rPr>
            <a:t>Inform program strategy: </a:t>
          </a:r>
          <a:r>
            <a:rPr lang="en-US" b="0" dirty="0">
              <a:latin typeface="Aptos" panose="02110004020202020204"/>
              <a:ea typeface="+mn-ea"/>
              <a:cs typeface="+mn-cs"/>
            </a:rPr>
            <a:t>target appropriate members, understand sales conversion rates, promote buy-in from board</a:t>
          </a:r>
          <a:endParaRPr lang="en-US" b="1" dirty="0">
            <a:latin typeface="Aptos" panose="02110004020202020204"/>
            <a:ea typeface="+mn-ea"/>
            <a:cs typeface="+mn-cs"/>
          </a:endParaRPr>
        </a:p>
      </dgm:t>
    </dgm:pt>
    <dgm:pt modelId="{8BB1996E-8562-4272-A969-1BFACBD9F76D}" type="parTrans" cxnId="{60550D96-D6FC-482E-AAAC-98BD09526631}">
      <dgm:prSet/>
      <dgm:spPr/>
      <dgm:t>
        <a:bodyPr/>
        <a:lstStyle/>
        <a:p>
          <a:endParaRPr lang="en-US"/>
        </a:p>
      </dgm:t>
    </dgm:pt>
    <dgm:pt modelId="{FB7ABB0C-ED9E-455A-8F30-CD965677B712}" type="sibTrans" cxnId="{60550D96-D6FC-482E-AAAC-98BD09526631}">
      <dgm:prSet/>
      <dgm:spPr/>
      <dgm:t>
        <a:bodyPr/>
        <a:lstStyle/>
        <a:p>
          <a:endParaRPr lang="en-US"/>
        </a:p>
      </dgm:t>
    </dgm:pt>
    <dgm:pt modelId="{84AA4893-6953-41BF-8CCD-B9314CFE5B83}">
      <dgm:prSet phldrT="[Text]"/>
      <dgm:spPr>
        <a:xfrm>
          <a:off x="0" y="0"/>
          <a:ext cx="2710549" cy="5418667"/>
        </a:xfrm>
      </dgm:spPr>
      <dgm:t>
        <a:bodyPr/>
        <a:lstStyle/>
        <a:p>
          <a:pPr>
            <a:buNone/>
          </a:pPr>
          <a:endParaRPr lang="en-US" b="1" dirty="0">
            <a:latin typeface="Aptos" panose="02110004020202020204"/>
            <a:ea typeface="+mn-ea"/>
            <a:cs typeface="+mn-cs"/>
          </a:endParaRPr>
        </a:p>
      </dgm:t>
    </dgm:pt>
    <dgm:pt modelId="{66CB03B6-9470-4BFC-9AD2-FC558EB15197}" type="sibTrans" cxnId="{C31BE185-C8FD-4DC1-AD78-EAC5697E3EAF}">
      <dgm:prSet/>
      <dgm:spPr/>
      <dgm:t>
        <a:bodyPr/>
        <a:lstStyle/>
        <a:p>
          <a:endParaRPr lang="en-US"/>
        </a:p>
      </dgm:t>
    </dgm:pt>
    <dgm:pt modelId="{556C44F3-A08D-447D-B104-1BB39BC893CF}" type="parTrans" cxnId="{C31BE185-C8FD-4DC1-AD78-EAC5697E3EAF}">
      <dgm:prSet/>
      <dgm:spPr/>
      <dgm:t>
        <a:bodyPr/>
        <a:lstStyle/>
        <a:p>
          <a:endParaRPr lang="en-US"/>
        </a:p>
      </dgm:t>
    </dgm:pt>
    <dgm:pt modelId="{924AE83E-8A71-4A8E-9211-28BD752491CF}">
      <dgm:prSet/>
      <dgm:spPr>
        <a:xfrm>
          <a:off x="2812110" y="2730500"/>
          <a:ext cx="5314989" cy="853281"/>
        </a:xfrm>
      </dgm:spPr>
      <dgm:t>
        <a:bodyPr/>
        <a:lstStyle/>
        <a:p>
          <a:pPr>
            <a:buNone/>
          </a:pPr>
          <a:r>
            <a:rPr lang="en-US" b="1" dirty="0">
              <a:latin typeface="Aptos" panose="02110004020202020204"/>
              <a:ea typeface="+mn-ea"/>
              <a:cs typeface="+mn-cs"/>
            </a:rPr>
            <a:t>Learning opportunity for new and emerging providers: </a:t>
          </a:r>
          <a:r>
            <a:rPr lang="en-US" b="0" dirty="0">
              <a:latin typeface="Aptos" panose="02110004020202020204"/>
              <a:ea typeface="+mn-ea"/>
              <a:cs typeface="+mn-cs"/>
            </a:rPr>
            <a:t>sales cycles, HCBS providers, program size</a:t>
          </a:r>
          <a:endParaRPr lang="en-US" b="1" dirty="0">
            <a:latin typeface="Aptos" panose="02110004020202020204"/>
            <a:ea typeface="+mn-ea"/>
            <a:cs typeface="+mn-cs"/>
          </a:endParaRPr>
        </a:p>
      </dgm:t>
    </dgm:pt>
    <dgm:pt modelId="{34570C34-F918-4F73-A4A2-F177876B9F1F}" type="parTrans" cxnId="{3EB1ACBE-9B87-4427-889D-505B053F56A3}">
      <dgm:prSet/>
      <dgm:spPr/>
      <dgm:t>
        <a:bodyPr/>
        <a:lstStyle/>
        <a:p>
          <a:endParaRPr lang="en-US"/>
        </a:p>
      </dgm:t>
    </dgm:pt>
    <dgm:pt modelId="{22D8D745-EECE-4647-9EFA-8A5A7208BD48}" type="sibTrans" cxnId="{3EB1ACBE-9B87-4427-889D-505B053F56A3}">
      <dgm:prSet/>
      <dgm:spPr/>
      <dgm:t>
        <a:bodyPr/>
        <a:lstStyle/>
        <a:p>
          <a:endParaRPr lang="en-US"/>
        </a:p>
      </dgm:t>
    </dgm:pt>
    <dgm:pt modelId="{337D0DE3-9CAB-4B12-B71A-F98A3ABFE6F0}" type="pres">
      <dgm:prSet presAssocID="{9258DC3C-07DC-4470-A117-E0699CCECFB8}" presName="vert0" presStyleCnt="0">
        <dgm:presLayoutVars>
          <dgm:dir/>
          <dgm:animOne val="branch"/>
          <dgm:animLvl val="lvl"/>
        </dgm:presLayoutVars>
      </dgm:prSet>
      <dgm:spPr/>
    </dgm:pt>
    <dgm:pt modelId="{BB05B5F3-82DF-4045-8327-D03A6B30F355}" type="pres">
      <dgm:prSet presAssocID="{84AA4893-6953-41BF-8CCD-B9314CFE5B83}" presName="thickLine" presStyleLbl="alignNode1" presStyleIdx="0" presStyleCnt="1"/>
      <dgm:spPr/>
    </dgm:pt>
    <dgm:pt modelId="{986915FA-C6FD-4497-BB05-B34F55E25435}" type="pres">
      <dgm:prSet presAssocID="{84AA4893-6953-41BF-8CCD-B9314CFE5B83}" presName="horz1" presStyleCnt="0"/>
      <dgm:spPr/>
    </dgm:pt>
    <dgm:pt modelId="{1D9BACBE-AA3A-4820-888B-DB4C12FA1AC7}" type="pres">
      <dgm:prSet presAssocID="{84AA4893-6953-41BF-8CCD-B9314CFE5B83}" presName="tx1" presStyleLbl="revTx" presStyleIdx="0" presStyleCnt="4"/>
      <dgm:spPr>
        <a:prstGeom prst="rect">
          <a:avLst/>
        </a:prstGeom>
      </dgm:spPr>
    </dgm:pt>
    <dgm:pt modelId="{C7E9400B-24A7-401A-B993-ECC239A45FAA}" type="pres">
      <dgm:prSet presAssocID="{84AA4893-6953-41BF-8CCD-B9314CFE5B83}" presName="vert1" presStyleCnt="0"/>
      <dgm:spPr/>
    </dgm:pt>
    <dgm:pt modelId="{844CAEA2-7E57-4F1D-AAAA-63C18C16AC18}" type="pres">
      <dgm:prSet presAssocID="{28280513-6614-4F4D-89FB-15FE582A3D36}" presName="vertSpace2a" presStyleCnt="0"/>
      <dgm:spPr/>
    </dgm:pt>
    <dgm:pt modelId="{E532ABB0-2B92-4D26-8D6A-0E18B108B50E}" type="pres">
      <dgm:prSet presAssocID="{28280513-6614-4F4D-89FB-15FE582A3D36}" presName="horz2" presStyleCnt="0"/>
      <dgm:spPr/>
    </dgm:pt>
    <dgm:pt modelId="{EAC06901-E538-45BE-AC66-AA142CAC1CD8}" type="pres">
      <dgm:prSet presAssocID="{28280513-6614-4F4D-89FB-15FE582A3D36}" presName="horzSpace2" presStyleCnt="0"/>
      <dgm:spPr/>
    </dgm:pt>
    <dgm:pt modelId="{5BDEEF4A-2A8E-4651-8EDA-BCB5CD23F4E2}" type="pres">
      <dgm:prSet presAssocID="{28280513-6614-4F4D-89FB-15FE582A3D36}" presName="tx2" presStyleLbl="revTx" presStyleIdx="1" presStyleCnt="4"/>
      <dgm:spPr>
        <a:prstGeom prst="rect">
          <a:avLst/>
        </a:prstGeom>
      </dgm:spPr>
    </dgm:pt>
    <dgm:pt modelId="{CE4AC0A7-D617-45E9-A481-D958FAF4A852}" type="pres">
      <dgm:prSet presAssocID="{28280513-6614-4F4D-89FB-15FE582A3D36}" presName="vert2" presStyleCnt="0"/>
      <dgm:spPr/>
    </dgm:pt>
    <dgm:pt modelId="{313F0BC0-EBCA-4834-8536-FBBE07BC9A6C}" type="pres">
      <dgm:prSet presAssocID="{28280513-6614-4F4D-89FB-15FE582A3D36}" presName="thinLine2b" presStyleLbl="callout" presStyleIdx="0" presStyleCnt="3"/>
      <dgm:spPr/>
    </dgm:pt>
    <dgm:pt modelId="{33FADA88-B2B1-47EF-8FEC-635F64D982C5}" type="pres">
      <dgm:prSet presAssocID="{28280513-6614-4F4D-89FB-15FE582A3D36}" presName="vertSpace2b" presStyleCnt="0"/>
      <dgm:spPr/>
    </dgm:pt>
    <dgm:pt modelId="{EA896173-6427-4193-A9FE-F6D2AEA70069}" type="pres">
      <dgm:prSet presAssocID="{D54DC031-26D5-4953-A9E8-AF6DDB542420}" presName="horz2" presStyleCnt="0"/>
      <dgm:spPr/>
    </dgm:pt>
    <dgm:pt modelId="{0D2AE493-7E22-453C-8C4E-E4987D99B0E1}" type="pres">
      <dgm:prSet presAssocID="{D54DC031-26D5-4953-A9E8-AF6DDB542420}" presName="horzSpace2" presStyleCnt="0"/>
      <dgm:spPr/>
    </dgm:pt>
    <dgm:pt modelId="{6E85F9E0-A79D-4F16-AC02-64BEDE508514}" type="pres">
      <dgm:prSet presAssocID="{D54DC031-26D5-4953-A9E8-AF6DDB542420}" presName="tx2" presStyleLbl="revTx" presStyleIdx="2" presStyleCnt="4"/>
      <dgm:spPr>
        <a:prstGeom prst="rect">
          <a:avLst/>
        </a:prstGeom>
      </dgm:spPr>
    </dgm:pt>
    <dgm:pt modelId="{4F8F4F52-C228-45DE-95E5-39AB73707262}" type="pres">
      <dgm:prSet presAssocID="{D54DC031-26D5-4953-A9E8-AF6DDB542420}" presName="vert2" presStyleCnt="0"/>
      <dgm:spPr/>
    </dgm:pt>
    <dgm:pt modelId="{67E6A542-5194-4D26-88EC-3F5E51EB4189}" type="pres">
      <dgm:prSet presAssocID="{D54DC031-26D5-4953-A9E8-AF6DDB542420}" presName="thinLine2b" presStyleLbl="callout" presStyleIdx="1" presStyleCnt="3"/>
      <dgm:spPr/>
    </dgm:pt>
    <dgm:pt modelId="{558DA8B0-5D5A-42DC-80B0-E934722A9260}" type="pres">
      <dgm:prSet presAssocID="{D54DC031-26D5-4953-A9E8-AF6DDB542420}" presName="vertSpace2b" presStyleCnt="0"/>
      <dgm:spPr/>
    </dgm:pt>
    <dgm:pt modelId="{AC93B02B-AC4D-4513-8634-C9908759842B}" type="pres">
      <dgm:prSet presAssocID="{924AE83E-8A71-4A8E-9211-28BD752491CF}" presName="horz2" presStyleCnt="0"/>
      <dgm:spPr/>
    </dgm:pt>
    <dgm:pt modelId="{DCE8F67A-0205-4E30-8976-18E2298E67AD}" type="pres">
      <dgm:prSet presAssocID="{924AE83E-8A71-4A8E-9211-28BD752491CF}" presName="horzSpace2" presStyleCnt="0"/>
      <dgm:spPr/>
    </dgm:pt>
    <dgm:pt modelId="{E706DF8A-A61C-41D1-8450-9A6312A121A3}" type="pres">
      <dgm:prSet presAssocID="{924AE83E-8A71-4A8E-9211-28BD752491CF}" presName="tx2" presStyleLbl="revTx" presStyleIdx="3" presStyleCnt="4"/>
      <dgm:spPr>
        <a:prstGeom prst="rect">
          <a:avLst/>
        </a:prstGeom>
      </dgm:spPr>
    </dgm:pt>
    <dgm:pt modelId="{17A9A077-A9E3-4704-9196-145A9CFFA9E3}" type="pres">
      <dgm:prSet presAssocID="{924AE83E-8A71-4A8E-9211-28BD752491CF}" presName="vert2" presStyleCnt="0"/>
      <dgm:spPr/>
    </dgm:pt>
    <dgm:pt modelId="{610F8BCC-60A8-4FD0-8431-0A5DFB400F32}" type="pres">
      <dgm:prSet presAssocID="{924AE83E-8A71-4A8E-9211-28BD752491CF}" presName="thinLine2b" presStyleLbl="callout" presStyleIdx="2" presStyleCnt="3"/>
      <dgm:spPr/>
    </dgm:pt>
    <dgm:pt modelId="{28F984BA-ED0C-4041-87A5-94026E9547E8}" type="pres">
      <dgm:prSet presAssocID="{924AE83E-8A71-4A8E-9211-28BD752491CF}" presName="vertSpace2b" presStyleCnt="0"/>
      <dgm:spPr/>
    </dgm:pt>
  </dgm:ptLst>
  <dgm:cxnLst>
    <dgm:cxn modelId="{FE4F302E-4918-4052-9A4D-3D530EDCA8B4}" srcId="{84AA4893-6953-41BF-8CCD-B9314CFE5B83}" destId="{28280513-6614-4F4D-89FB-15FE582A3D36}" srcOrd="0" destOrd="0" parTransId="{8D0C4020-8B89-4C05-BBA2-94D32D3C472D}" sibTransId="{067A632A-875E-430F-8210-408929CAC0C8}"/>
    <dgm:cxn modelId="{1FC53452-DC11-4BD2-8201-6E814B005EAF}" type="presOf" srcId="{924AE83E-8A71-4A8E-9211-28BD752491CF}" destId="{E706DF8A-A61C-41D1-8450-9A6312A121A3}" srcOrd="0" destOrd="0" presId="urn:microsoft.com/office/officeart/2008/layout/LinedList"/>
    <dgm:cxn modelId="{C8BFB359-A06B-4599-AD96-E6C0C0227573}" type="presOf" srcId="{84AA4893-6953-41BF-8CCD-B9314CFE5B83}" destId="{1D9BACBE-AA3A-4820-888B-DB4C12FA1AC7}" srcOrd="0" destOrd="0" presId="urn:microsoft.com/office/officeart/2008/layout/LinedList"/>
    <dgm:cxn modelId="{7CAC897A-CBFB-412D-8FDE-DE9F3915BC7D}" type="presOf" srcId="{D54DC031-26D5-4953-A9E8-AF6DDB542420}" destId="{6E85F9E0-A79D-4F16-AC02-64BEDE508514}" srcOrd="0" destOrd="0" presId="urn:microsoft.com/office/officeart/2008/layout/LinedList"/>
    <dgm:cxn modelId="{C31BE185-C8FD-4DC1-AD78-EAC5697E3EAF}" srcId="{9258DC3C-07DC-4470-A117-E0699CCECFB8}" destId="{84AA4893-6953-41BF-8CCD-B9314CFE5B83}" srcOrd="0" destOrd="0" parTransId="{556C44F3-A08D-447D-B104-1BB39BC893CF}" sibTransId="{66CB03B6-9470-4BFC-9AD2-FC558EB15197}"/>
    <dgm:cxn modelId="{60550D96-D6FC-482E-AAAC-98BD09526631}" srcId="{84AA4893-6953-41BF-8CCD-B9314CFE5B83}" destId="{D54DC031-26D5-4953-A9E8-AF6DDB542420}" srcOrd="1" destOrd="0" parTransId="{8BB1996E-8562-4272-A969-1BFACBD9F76D}" sibTransId="{FB7ABB0C-ED9E-455A-8F30-CD965677B712}"/>
    <dgm:cxn modelId="{C3FFBBA8-4736-46FF-96F3-37F0DA1C6B6F}" type="presOf" srcId="{9258DC3C-07DC-4470-A117-E0699CCECFB8}" destId="{337D0DE3-9CAB-4B12-B71A-F98A3ABFE6F0}" srcOrd="0" destOrd="0" presId="urn:microsoft.com/office/officeart/2008/layout/LinedList"/>
    <dgm:cxn modelId="{3EB1ACBE-9B87-4427-889D-505B053F56A3}" srcId="{84AA4893-6953-41BF-8CCD-B9314CFE5B83}" destId="{924AE83E-8A71-4A8E-9211-28BD752491CF}" srcOrd="2" destOrd="0" parTransId="{34570C34-F918-4F73-A4A2-F177876B9F1F}" sibTransId="{22D8D745-EECE-4647-9EFA-8A5A7208BD48}"/>
    <dgm:cxn modelId="{5F2771BF-3F30-463A-96CA-DE09C08203C7}" type="presOf" srcId="{28280513-6614-4F4D-89FB-15FE582A3D36}" destId="{5BDEEF4A-2A8E-4651-8EDA-BCB5CD23F4E2}" srcOrd="0" destOrd="0" presId="urn:microsoft.com/office/officeart/2008/layout/LinedList"/>
    <dgm:cxn modelId="{4B188480-7F22-449D-AA23-2E8E56B8E2E6}" type="presParOf" srcId="{337D0DE3-9CAB-4B12-B71A-F98A3ABFE6F0}" destId="{BB05B5F3-82DF-4045-8327-D03A6B30F355}" srcOrd="0" destOrd="0" presId="urn:microsoft.com/office/officeart/2008/layout/LinedList"/>
    <dgm:cxn modelId="{EC63A8E3-752B-41FE-9074-A44594388F6F}" type="presParOf" srcId="{337D0DE3-9CAB-4B12-B71A-F98A3ABFE6F0}" destId="{986915FA-C6FD-4497-BB05-B34F55E25435}" srcOrd="1" destOrd="0" presId="urn:microsoft.com/office/officeart/2008/layout/LinedList"/>
    <dgm:cxn modelId="{817CEE87-3A7E-466B-8FD4-C5318C97C9E1}" type="presParOf" srcId="{986915FA-C6FD-4497-BB05-B34F55E25435}" destId="{1D9BACBE-AA3A-4820-888B-DB4C12FA1AC7}" srcOrd="0" destOrd="0" presId="urn:microsoft.com/office/officeart/2008/layout/LinedList"/>
    <dgm:cxn modelId="{3F79E5B5-2808-470F-94A1-2309CE83B176}" type="presParOf" srcId="{986915FA-C6FD-4497-BB05-B34F55E25435}" destId="{C7E9400B-24A7-401A-B993-ECC239A45FAA}" srcOrd="1" destOrd="0" presId="urn:microsoft.com/office/officeart/2008/layout/LinedList"/>
    <dgm:cxn modelId="{3361E6BB-EA30-4A11-8984-63E376E62175}" type="presParOf" srcId="{C7E9400B-24A7-401A-B993-ECC239A45FAA}" destId="{844CAEA2-7E57-4F1D-AAAA-63C18C16AC18}" srcOrd="0" destOrd="0" presId="urn:microsoft.com/office/officeart/2008/layout/LinedList"/>
    <dgm:cxn modelId="{6297EBF8-3AB3-4B39-AC35-38C7E5F34B9B}" type="presParOf" srcId="{C7E9400B-24A7-401A-B993-ECC239A45FAA}" destId="{E532ABB0-2B92-4D26-8D6A-0E18B108B50E}" srcOrd="1" destOrd="0" presId="urn:microsoft.com/office/officeart/2008/layout/LinedList"/>
    <dgm:cxn modelId="{07722B1D-49E6-46A9-9E42-5D28C2503D65}" type="presParOf" srcId="{E532ABB0-2B92-4D26-8D6A-0E18B108B50E}" destId="{EAC06901-E538-45BE-AC66-AA142CAC1CD8}" srcOrd="0" destOrd="0" presId="urn:microsoft.com/office/officeart/2008/layout/LinedList"/>
    <dgm:cxn modelId="{41507EC8-B5FB-4136-A291-73DB9E5866E1}" type="presParOf" srcId="{E532ABB0-2B92-4D26-8D6A-0E18B108B50E}" destId="{5BDEEF4A-2A8E-4651-8EDA-BCB5CD23F4E2}" srcOrd="1" destOrd="0" presId="urn:microsoft.com/office/officeart/2008/layout/LinedList"/>
    <dgm:cxn modelId="{DD3649FD-781C-4D97-88F6-4E4E6150E427}" type="presParOf" srcId="{E532ABB0-2B92-4D26-8D6A-0E18B108B50E}" destId="{CE4AC0A7-D617-45E9-A481-D958FAF4A852}" srcOrd="2" destOrd="0" presId="urn:microsoft.com/office/officeart/2008/layout/LinedList"/>
    <dgm:cxn modelId="{45B7BA0C-6042-46D1-BBE2-9CA08C180F2E}" type="presParOf" srcId="{C7E9400B-24A7-401A-B993-ECC239A45FAA}" destId="{313F0BC0-EBCA-4834-8536-FBBE07BC9A6C}" srcOrd="2" destOrd="0" presId="urn:microsoft.com/office/officeart/2008/layout/LinedList"/>
    <dgm:cxn modelId="{5E1A5490-9AD0-44CA-9EFD-5D3BAF444153}" type="presParOf" srcId="{C7E9400B-24A7-401A-B993-ECC239A45FAA}" destId="{33FADA88-B2B1-47EF-8FEC-635F64D982C5}" srcOrd="3" destOrd="0" presId="urn:microsoft.com/office/officeart/2008/layout/LinedList"/>
    <dgm:cxn modelId="{D88DA082-2145-462E-805C-89B2D71F196D}" type="presParOf" srcId="{C7E9400B-24A7-401A-B993-ECC239A45FAA}" destId="{EA896173-6427-4193-A9FE-F6D2AEA70069}" srcOrd="4" destOrd="0" presId="urn:microsoft.com/office/officeart/2008/layout/LinedList"/>
    <dgm:cxn modelId="{273784B4-FE73-4553-B721-955E692B8FD7}" type="presParOf" srcId="{EA896173-6427-4193-A9FE-F6D2AEA70069}" destId="{0D2AE493-7E22-453C-8C4E-E4987D99B0E1}" srcOrd="0" destOrd="0" presId="urn:microsoft.com/office/officeart/2008/layout/LinedList"/>
    <dgm:cxn modelId="{4FBBF059-7529-4E5D-B511-5A7B958617CE}" type="presParOf" srcId="{EA896173-6427-4193-A9FE-F6D2AEA70069}" destId="{6E85F9E0-A79D-4F16-AC02-64BEDE508514}" srcOrd="1" destOrd="0" presId="urn:microsoft.com/office/officeart/2008/layout/LinedList"/>
    <dgm:cxn modelId="{B03E4F38-AFFE-4A76-A0FA-7740D1B4ED94}" type="presParOf" srcId="{EA896173-6427-4193-A9FE-F6D2AEA70069}" destId="{4F8F4F52-C228-45DE-95E5-39AB73707262}" srcOrd="2" destOrd="0" presId="urn:microsoft.com/office/officeart/2008/layout/LinedList"/>
    <dgm:cxn modelId="{EB41C595-0D9B-4402-84CF-634AE45F96B1}" type="presParOf" srcId="{C7E9400B-24A7-401A-B993-ECC239A45FAA}" destId="{67E6A542-5194-4D26-88EC-3F5E51EB4189}" srcOrd="5" destOrd="0" presId="urn:microsoft.com/office/officeart/2008/layout/LinedList"/>
    <dgm:cxn modelId="{69998132-2F9B-4CD7-B245-69CDBB2F1589}" type="presParOf" srcId="{C7E9400B-24A7-401A-B993-ECC239A45FAA}" destId="{558DA8B0-5D5A-42DC-80B0-E934722A9260}" srcOrd="6" destOrd="0" presId="urn:microsoft.com/office/officeart/2008/layout/LinedList"/>
    <dgm:cxn modelId="{32ED113C-704A-4B6C-A687-7C26392FD8B8}" type="presParOf" srcId="{C7E9400B-24A7-401A-B993-ECC239A45FAA}" destId="{AC93B02B-AC4D-4513-8634-C9908759842B}" srcOrd="7" destOrd="0" presId="urn:microsoft.com/office/officeart/2008/layout/LinedList"/>
    <dgm:cxn modelId="{CD4570D8-725C-49CF-8BD0-548965EBE192}" type="presParOf" srcId="{AC93B02B-AC4D-4513-8634-C9908759842B}" destId="{DCE8F67A-0205-4E30-8976-18E2298E67AD}" srcOrd="0" destOrd="0" presId="urn:microsoft.com/office/officeart/2008/layout/LinedList"/>
    <dgm:cxn modelId="{35C74892-24B0-4DAD-B28D-8E953C1A9FFB}" type="presParOf" srcId="{AC93B02B-AC4D-4513-8634-C9908759842B}" destId="{E706DF8A-A61C-41D1-8450-9A6312A121A3}" srcOrd="1" destOrd="0" presId="urn:microsoft.com/office/officeart/2008/layout/LinedList"/>
    <dgm:cxn modelId="{EAA07757-5493-45D5-BED9-CC02AC8FE24F}" type="presParOf" srcId="{AC93B02B-AC4D-4513-8634-C9908759842B}" destId="{17A9A077-A9E3-4704-9196-145A9CFFA9E3}" srcOrd="2" destOrd="0" presId="urn:microsoft.com/office/officeart/2008/layout/LinedList"/>
    <dgm:cxn modelId="{8CE65613-BA60-44B7-B5B4-473F99B4887F}" type="presParOf" srcId="{C7E9400B-24A7-401A-B993-ECC239A45FAA}" destId="{610F8BCC-60A8-4FD0-8431-0A5DFB400F32}" srcOrd="8" destOrd="0" presId="urn:microsoft.com/office/officeart/2008/layout/LinedList"/>
    <dgm:cxn modelId="{8606C236-F40B-4A97-9BDA-12B5013BC645}" type="presParOf" srcId="{C7E9400B-24A7-401A-B993-ECC239A45FAA}" destId="{28F984BA-ED0C-4041-87A5-94026E9547E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258DC3C-07DC-4470-A117-E0699CCECFB8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8280513-6614-4F4D-89FB-15FE582A3D36}">
      <dgm:prSet phldrT="[Text]"/>
      <dgm:spPr>
        <a:xfrm>
          <a:off x="2812110" y="42664"/>
          <a:ext cx="5314989" cy="853281"/>
        </a:xfrm>
      </dgm:spPr>
      <dgm:t>
        <a:bodyPr/>
        <a:lstStyle/>
        <a:p>
          <a:pPr>
            <a:buNone/>
          </a:pPr>
          <a:r>
            <a:rPr lang="en-US" b="1" dirty="0">
              <a:latin typeface="Aptos" panose="02110004020202020204"/>
              <a:ea typeface="+mn-ea"/>
              <a:cs typeface="+mn-cs"/>
            </a:rPr>
            <a:t>Descriptive mixed-methods studies</a:t>
          </a:r>
          <a:r>
            <a:rPr lang="en-US" dirty="0">
              <a:latin typeface="Aptos" panose="02110004020202020204"/>
              <a:ea typeface="+mn-ea"/>
              <a:cs typeface="+mn-cs"/>
            </a:rPr>
            <a:t>: operationalize the value of care coordination; interview members to assess satisfaction and needs</a:t>
          </a:r>
        </a:p>
      </dgm:t>
    </dgm:pt>
    <dgm:pt modelId="{8D0C4020-8B89-4C05-BBA2-94D32D3C472D}" type="parTrans" cxnId="{FE4F302E-4918-4052-9A4D-3D530EDCA8B4}">
      <dgm:prSet/>
      <dgm:spPr/>
      <dgm:t>
        <a:bodyPr/>
        <a:lstStyle/>
        <a:p>
          <a:endParaRPr lang="en-US"/>
        </a:p>
      </dgm:t>
    </dgm:pt>
    <dgm:pt modelId="{067A632A-875E-430F-8210-408929CAC0C8}" type="sibTrans" cxnId="{FE4F302E-4918-4052-9A4D-3D530EDCA8B4}">
      <dgm:prSet/>
      <dgm:spPr/>
      <dgm:t>
        <a:bodyPr/>
        <a:lstStyle/>
        <a:p>
          <a:endParaRPr lang="en-US"/>
        </a:p>
      </dgm:t>
    </dgm:pt>
    <dgm:pt modelId="{D54DC031-26D5-4953-A9E8-AF6DDB542420}">
      <dgm:prSet phldrT="[Text]"/>
      <dgm:spPr>
        <a:xfrm>
          <a:off x="2812110" y="938609"/>
          <a:ext cx="5314989" cy="853281"/>
        </a:xfrm>
      </dgm:spPr>
      <dgm:t>
        <a:bodyPr/>
        <a:lstStyle/>
        <a:p>
          <a:pPr>
            <a:buNone/>
          </a:pPr>
          <a:r>
            <a:rPr lang="en-US" b="1" dirty="0">
              <a:latin typeface="Aptos" panose="02110004020202020204"/>
              <a:ea typeface="+mn-ea"/>
              <a:cs typeface="+mn-cs"/>
            </a:rPr>
            <a:t>Evaluate outcomes: </a:t>
          </a:r>
          <a:r>
            <a:rPr lang="en-US" b="0" dirty="0">
              <a:latin typeface="Aptos" panose="02110004020202020204"/>
              <a:ea typeface="+mn-ea"/>
              <a:cs typeface="+mn-cs"/>
            </a:rPr>
            <a:t>Hospital readmissions, facility-based care utilization, Medicare spending</a:t>
          </a:r>
          <a:endParaRPr lang="en-US" b="1" dirty="0">
            <a:latin typeface="Aptos" panose="02110004020202020204"/>
            <a:ea typeface="+mn-ea"/>
            <a:cs typeface="+mn-cs"/>
          </a:endParaRPr>
        </a:p>
      </dgm:t>
    </dgm:pt>
    <dgm:pt modelId="{8BB1996E-8562-4272-A969-1BFACBD9F76D}" type="parTrans" cxnId="{60550D96-D6FC-482E-AAAC-98BD09526631}">
      <dgm:prSet/>
      <dgm:spPr/>
      <dgm:t>
        <a:bodyPr/>
        <a:lstStyle/>
        <a:p>
          <a:endParaRPr lang="en-US"/>
        </a:p>
      </dgm:t>
    </dgm:pt>
    <dgm:pt modelId="{FB7ABB0C-ED9E-455A-8F30-CD965677B712}" type="sibTrans" cxnId="{60550D96-D6FC-482E-AAAC-98BD09526631}">
      <dgm:prSet/>
      <dgm:spPr/>
      <dgm:t>
        <a:bodyPr/>
        <a:lstStyle/>
        <a:p>
          <a:endParaRPr lang="en-US"/>
        </a:p>
      </dgm:t>
    </dgm:pt>
    <dgm:pt modelId="{84AA4893-6953-41BF-8CCD-B9314CFE5B83}">
      <dgm:prSet phldrT="[Text]"/>
      <dgm:spPr>
        <a:xfrm>
          <a:off x="0" y="0"/>
          <a:ext cx="2710549" cy="5418667"/>
        </a:xfrm>
      </dgm:spPr>
      <dgm:t>
        <a:bodyPr/>
        <a:lstStyle/>
        <a:p>
          <a:pPr>
            <a:buNone/>
          </a:pPr>
          <a:endParaRPr lang="en-US" b="1" dirty="0">
            <a:latin typeface="Aptos" panose="02110004020202020204"/>
            <a:ea typeface="+mn-ea"/>
            <a:cs typeface="+mn-cs"/>
          </a:endParaRPr>
        </a:p>
      </dgm:t>
    </dgm:pt>
    <dgm:pt modelId="{66CB03B6-9470-4BFC-9AD2-FC558EB15197}" type="sibTrans" cxnId="{C31BE185-C8FD-4DC1-AD78-EAC5697E3EAF}">
      <dgm:prSet/>
      <dgm:spPr/>
      <dgm:t>
        <a:bodyPr/>
        <a:lstStyle/>
        <a:p>
          <a:endParaRPr lang="en-US"/>
        </a:p>
      </dgm:t>
    </dgm:pt>
    <dgm:pt modelId="{556C44F3-A08D-447D-B104-1BB39BC893CF}" type="parTrans" cxnId="{C31BE185-C8FD-4DC1-AD78-EAC5697E3EAF}">
      <dgm:prSet/>
      <dgm:spPr/>
      <dgm:t>
        <a:bodyPr/>
        <a:lstStyle/>
        <a:p>
          <a:endParaRPr lang="en-US"/>
        </a:p>
      </dgm:t>
    </dgm:pt>
    <dgm:pt modelId="{924AE83E-8A71-4A8E-9211-28BD752491CF}">
      <dgm:prSet/>
      <dgm:spPr>
        <a:xfrm>
          <a:off x="2812110" y="2730500"/>
          <a:ext cx="5314989" cy="853281"/>
        </a:xfrm>
      </dgm:spPr>
      <dgm:t>
        <a:bodyPr/>
        <a:lstStyle/>
        <a:p>
          <a:pPr>
            <a:buNone/>
          </a:pPr>
          <a:r>
            <a:rPr lang="en-US" b="1" dirty="0">
              <a:latin typeface="Aptos" panose="02110004020202020204"/>
              <a:ea typeface="+mn-ea"/>
              <a:cs typeface="+mn-cs"/>
            </a:rPr>
            <a:t>Grant funding: </a:t>
          </a:r>
          <a:r>
            <a:rPr lang="en-US" b="0" dirty="0">
              <a:latin typeface="Aptos" panose="02110004020202020204"/>
              <a:ea typeface="+mn-ea"/>
              <a:cs typeface="+mn-cs"/>
            </a:rPr>
            <a:t>NIH (e.g., R03, R21), Donaghue Foundation, Research Institute for Home Care</a:t>
          </a:r>
          <a:endParaRPr lang="en-US" b="1" dirty="0">
            <a:latin typeface="Aptos" panose="02110004020202020204"/>
            <a:ea typeface="+mn-ea"/>
            <a:cs typeface="+mn-cs"/>
          </a:endParaRPr>
        </a:p>
      </dgm:t>
    </dgm:pt>
    <dgm:pt modelId="{34570C34-F918-4F73-A4A2-F177876B9F1F}" type="parTrans" cxnId="{3EB1ACBE-9B87-4427-889D-505B053F56A3}">
      <dgm:prSet/>
      <dgm:spPr/>
      <dgm:t>
        <a:bodyPr/>
        <a:lstStyle/>
        <a:p>
          <a:endParaRPr lang="en-US"/>
        </a:p>
      </dgm:t>
    </dgm:pt>
    <dgm:pt modelId="{22D8D745-EECE-4647-9EFA-8A5A7208BD48}" type="sibTrans" cxnId="{3EB1ACBE-9B87-4427-889D-505B053F56A3}">
      <dgm:prSet/>
      <dgm:spPr/>
      <dgm:t>
        <a:bodyPr/>
        <a:lstStyle/>
        <a:p>
          <a:endParaRPr lang="en-US"/>
        </a:p>
      </dgm:t>
    </dgm:pt>
    <dgm:pt modelId="{337D0DE3-9CAB-4B12-B71A-F98A3ABFE6F0}" type="pres">
      <dgm:prSet presAssocID="{9258DC3C-07DC-4470-A117-E0699CCECFB8}" presName="vert0" presStyleCnt="0">
        <dgm:presLayoutVars>
          <dgm:dir/>
          <dgm:animOne val="branch"/>
          <dgm:animLvl val="lvl"/>
        </dgm:presLayoutVars>
      </dgm:prSet>
      <dgm:spPr/>
    </dgm:pt>
    <dgm:pt modelId="{BB05B5F3-82DF-4045-8327-D03A6B30F355}" type="pres">
      <dgm:prSet presAssocID="{84AA4893-6953-41BF-8CCD-B9314CFE5B83}" presName="thickLine" presStyleLbl="alignNode1" presStyleIdx="0" presStyleCnt="1"/>
      <dgm:spPr/>
    </dgm:pt>
    <dgm:pt modelId="{986915FA-C6FD-4497-BB05-B34F55E25435}" type="pres">
      <dgm:prSet presAssocID="{84AA4893-6953-41BF-8CCD-B9314CFE5B83}" presName="horz1" presStyleCnt="0"/>
      <dgm:spPr/>
    </dgm:pt>
    <dgm:pt modelId="{1D9BACBE-AA3A-4820-888B-DB4C12FA1AC7}" type="pres">
      <dgm:prSet presAssocID="{84AA4893-6953-41BF-8CCD-B9314CFE5B83}" presName="tx1" presStyleLbl="revTx" presStyleIdx="0" presStyleCnt="4"/>
      <dgm:spPr>
        <a:prstGeom prst="rect">
          <a:avLst/>
        </a:prstGeom>
      </dgm:spPr>
    </dgm:pt>
    <dgm:pt modelId="{C7E9400B-24A7-401A-B993-ECC239A45FAA}" type="pres">
      <dgm:prSet presAssocID="{84AA4893-6953-41BF-8CCD-B9314CFE5B83}" presName="vert1" presStyleCnt="0"/>
      <dgm:spPr/>
    </dgm:pt>
    <dgm:pt modelId="{844CAEA2-7E57-4F1D-AAAA-63C18C16AC18}" type="pres">
      <dgm:prSet presAssocID="{28280513-6614-4F4D-89FB-15FE582A3D36}" presName="vertSpace2a" presStyleCnt="0"/>
      <dgm:spPr/>
    </dgm:pt>
    <dgm:pt modelId="{E532ABB0-2B92-4D26-8D6A-0E18B108B50E}" type="pres">
      <dgm:prSet presAssocID="{28280513-6614-4F4D-89FB-15FE582A3D36}" presName="horz2" presStyleCnt="0"/>
      <dgm:spPr/>
    </dgm:pt>
    <dgm:pt modelId="{EAC06901-E538-45BE-AC66-AA142CAC1CD8}" type="pres">
      <dgm:prSet presAssocID="{28280513-6614-4F4D-89FB-15FE582A3D36}" presName="horzSpace2" presStyleCnt="0"/>
      <dgm:spPr/>
    </dgm:pt>
    <dgm:pt modelId="{5BDEEF4A-2A8E-4651-8EDA-BCB5CD23F4E2}" type="pres">
      <dgm:prSet presAssocID="{28280513-6614-4F4D-89FB-15FE582A3D36}" presName="tx2" presStyleLbl="revTx" presStyleIdx="1" presStyleCnt="4"/>
      <dgm:spPr>
        <a:prstGeom prst="rect">
          <a:avLst/>
        </a:prstGeom>
      </dgm:spPr>
    </dgm:pt>
    <dgm:pt modelId="{CE4AC0A7-D617-45E9-A481-D958FAF4A852}" type="pres">
      <dgm:prSet presAssocID="{28280513-6614-4F4D-89FB-15FE582A3D36}" presName="vert2" presStyleCnt="0"/>
      <dgm:spPr/>
    </dgm:pt>
    <dgm:pt modelId="{313F0BC0-EBCA-4834-8536-FBBE07BC9A6C}" type="pres">
      <dgm:prSet presAssocID="{28280513-6614-4F4D-89FB-15FE582A3D36}" presName="thinLine2b" presStyleLbl="callout" presStyleIdx="0" presStyleCnt="3"/>
      <dgm:spPr/>
    </dgm:pt>
    <dgm:pt modelId="{33FADA88-B2B1-47EF-8FEC-635F64D982C5}" type="pres">
      <dgm:prSet presAssocID="{28280513-6614-4F4D-89FB-15FE582A3D36}" presName="vertSpace2b" presStyleCnt="0"/>
      <dgm:spPr/>
    </dgm:pt>
    <dgm:pt modelId="{EA896173-6427-4193-A9FE-F6D2AEA70069}" type="pres">
      <dgm:prSet presAssocID="{D54DC031-26D5-4953-A9E8-AF6DDB542420}" presName="horz2" presStyleCnt="0"/>
      <dgm:spPr/>
    </dgm:pt>
    <dgm:pt modelId="{0D2AE493-7E22-453C-8C4E-E4987D99B0E1}" type="pres">
      <dgm:prSet presAssocID="{D54DC031-26D5-4953-A9E8-AF6DDB542420}" presName="horzSpace2" presStyleCnt="0"/>
      <dgm:spPr/>
    </dgm:pt>
    <dgm:pt modelId="{6E85F9E0-A79D-4F16-AC02-64BEDE508514}" type="pres">
      <dgm:prSet presAssocID="{D54DC031-26D5-4953-A9E8-AF6DDB542420}" presName="tx2" presStyleLbl="revTx" presStyleIdx="2" presStyleCnt="4"/>
      <dgm:spPr>
        <a:prstGeom prst="rect">
          <a:avLst/>
        </a:prstGeom>
      </dgm:spPr>
    </dgm:pt>
    <dgm:pt modelId="{4F8F4F52-C228-45DE-95E5-39AB73707262}" type="pres">
      <dgm:prSet presAssocID="{D54DC031-26D5-4953-A9E8-AF6DDB542420}" presName="vert2" presStyleCnt="0"/>
      <dgm:spPr/>
    </dgm:pt>
    <dgm:pt modelId="{67E6A542-5194-4D26-88EC-3F5E51EB4189}" type="pres">
      <dgm:prSet presAssocID="{D54DC031-26D5-4953-A9E8-AF6DDB542420}" presName="thinLine2b" presStyleLbl="callout" presStyleIdx="1" presStyleCnt="3"/>
      <dgm:spPr/>
    </dgm:pt>
    <dgm:pt modelId="{558DA8B0-5D5A-42DC-80B0-E934722A9260}" type="pres">
      <dgm:prSet presAssocID="{D54DC031-26D5-4953-A9E8-AF6DDB542420}" presName="vertSpace2b" presStyleCnt="0"/>
      <dgm:spPr/>
    </dgm:pt>
    <dgm:pt modelId="{AC93B02B-AC4D-4513-8634-C9908759842B}" type="pres">
      <dgm:prSet presAssocID="{924AE83E-8A71-4A8E-9211-28BD752491CF}" presName="horz2" presStyleCnt="0"/>
      <dgm:spPr/>
    </dgm:pt>
    <dgm:pt modelId="{DCE8F67A-0205-4E30-8976-18E2298E67AD}" type="pres">
      <dgm:prSet presAssocID="{924AE83E-8A71-4A8E-9211-28BD752491CF}" presName="horzSpace2" presStyleCnt="0"/>
      <dgm:spPr/>
    </dgm:pt>
    <dgm:pt modelId="{E706DF8A-A61C-41D1-8450-9A6312A121A3}" type="pres">
      <dgm:prSet presAssocID="{924AE83E-8A71-4A8E-9211-28BD752491CF}" presName="tx2" presStyleLbl="revTx" presStyleIdx="3" presStyleCnt="4"/>
      <dgm:spPr>
        <a:prstGeom prst="rect">
          <a:avLst/>
        </a:prstGeom>
      </dgm:spPr>
    </dgm:pt>
    <dgm:pt modelId="{17A9A077-A9E3-4704-9196-145A9CFFA9E3}" type="pres">
      <dgm:prSet presAssocID="{924AE83E-8A71-4A8E-9211-28BD752491CF}" presName="vert2" presStyleCnt="0"/>
      <dgm:spPr/>
    </dgm:pt>
    <dgm:pt modelId="{610F8BCC-60A8-4FD0-8431-0A5DFB400F32}" type="pres">
      <dgm:prSet presAssocID="{924AE83E-8A71-4A8E-9211-28BD752491CF}" presName="thinLine2b" presStyleLbl="callout" presStyleIdx="2" presStyleCnt="3"/>
      <dgm:spPr/>
    </dgm:pt>
    <dgm:pt modelId="{28F984BA-ED0C-4041-87A5-94026E9547E8}" type="pres">
      <dgm:prSet presAssocID="{924AE83E-8A71-4A8E-9211-28BD752491CF}" presName="vertSpace2b" presStyleCnt="0"/>
      <dgm:spPr/>
    </dgm:pt>
  </dgm:ptLst>
  <dgm:cxnLst>
    <dgm:cxn modelId="{FE4F302E-4918-4052-9A4D-3D530EDCA8B4}" srcId="{84AA4893-6953-41BF-8CCD-B9314CFE5B83}" destId="{28280513-6614-4F4D-89FB-15FE582A3D36}" srcOrd="0" destOrd="0" parTransId="{8D0C4020-8B89-4C05-BBA2-94D32D3C472D}" sibTransId="{067A632A-875E-430F-8210-408929CAC0C8}"/>
    <dgm:cxn modelId="{1FC53452-DC11-4BD2-8201-6E814B005EAF}" type="presOf" srcId="{924AE83E-8A71-4A8E-9211-28BD752491CF}" destId="{E706DF8A-A61C-41D1-8450-9A6312A121A3}" srcOrd="0" destOrd="0" presId="urn:microsoft.com/office/officeart/2008/layout/LinedList"/>
    <dgm:cxn modelId="{C8BFB359-A06B-4599-AD96-E6C0C0227573}" type="presOf" srcId="{84AA4893-6953-41BF-8CCD-B9314CFE5B83}" destId="{1D9BACBE-AA3A-4820-888B-DB4C12FA1AC7}" srcOrd="0" destOrd="0" presId="urn:microsoft.com/office/officeart/2008/layout/LinedList"/>
    <dgm:cxn modelId="{7CAC897A-CBFB-412D-8FDE-DE9F3915BC7D}" type="presOf" srcId="{D54DC031-26D5-4953-A9E8-AF6DDB542420}" destId="{6E85F9E0-A79D-4F16-AC02-64BEDE508514}" srcOrd="0" destOrd="0" presId="urn:microsoft.com/office/officeart/2008/layout/LinedList"/>
    <dgm:cxn modelId="{C31BE185-C8FD-4DC1-AD78-EAC5697E3EAF}" srcId="{9258DC3C-07DC-4470-A117-E0699CCECFB8}" destId="{84AA4893-6953-41BF-8CCD-B9314CFE5B83}" srcOrd="0" destOrd="0" parTransId="{556C44F3-A08D-447D-B104-1BB39BC893CF}" sibTransId="{66CB03B6-9470-4BFC-9AD2-FC558EB15197}"/>
    <dgm:cxn modelId="{60550D96-D6FC-482E-AAAC-98BD09526631}" srcId="{84AA4893-6953-41BF-8CCD-B9314CFE5B83}" destId="{D54DC031-26D5-4953-A9E8-AF6DDB542420}" srcOrd="1" destOrd="0" parTransId="{8BB1996E-8562-4272-A969-1BFACBD9F76D}" sibTransId="{FB7ABB0C-ED9E-455A-8F30-CD965677B712}"/>
    <dgm:cxn modelId="{C3FFBBA8-4736-46FF-96F3-37F0DA1C6B6F}" type="presOf" srcId="{9258DC3C-07DC-4470-A117-E0699CCECFB8}" destId="{337D0DE3-9CAB-4B12-B71A-F98A3ABFE6F0}" srcOrd="0" destOrd="0" presId="urn:microsoft.com/office/officeart/2008/layout/LinedList"/>
    <dgm:cxn modelId="{3EB1ACBE-9B87-4427-889D-505B053F56A3}" srcId="{84AA4893-6953-41BF-8CCD-B9314CFE5B83}" destId="{924AE83E-8A71-4A8E-9211-28BD752491CF}" srcOrd="2" destOrd="0" parTransId="{34570C34-F918-4F73-A4A2-F177876B9F1F}" sibTransId="{22D8D745-EECE-4647-9EFA-8A5A7208BD48}"/>
    <dgm:cxn modelId="{5F2771BF-3F30-463A-96CA-DE09C08203C7}" type="presOf" srcId="{28280513-6614-4F4D-89FB-15FE582A3D36}" destId="{5BDEEF4A-2A8E-4651-8EDA-BCB5CD23F4E2}" srcOrd="0" destOrd="0" presId="urn:microsoft.com/office/officeart/2008/layout/LinedList"/>
    <dgm:cxn modelId="{4B188480-7F22-449D-AA23-2E8E56B8E2E6}" type="presParOf" srcId="{337D0DE3-9CAB-4B12-B71A-F98A3ABFE6F0}" destId="{BB05B5F3-82DF-4045-8327-D03A6B30F355}" srcOrd="0" destOrd="0" presId="urn:microsoft.com/office/officeart/2008/layout/LinedList"/>
    <dgm:cxn modelId="{EC63A8E3-752B-41FE-9074-A44594388F6F}" type="presParOf" srcId="{337D0DE3-9CAB-4B12-B71A-F98A3ABFE6F0}" destId="{986915FA-C6FD-4497-BB05-B34F55E25435}" srcOrd="1" destOrd="0" presId="urn:microsoft.com/office/officeart/2008/layout/LinedList"/>
    <dgm:cxn modelId="{817CEE87-3A7E-466B-8FD4-C5318C97C9E1}" type="presParOf" srcId="{986915FA-C6FD-4497-BB05-B34F55E25435}" destId="{1D9BACBE-AA3A-4820-888B-DB4C12FA1AC7}" srcOrd="0" destOrd="0" presId="urn:microsoft.com/office/officeart/2008/layout/LinedList"/>
    <dgm:cxn modelId="{3F79E5B5-2808-470F-94A1-2309CE83B176}" type="presParOf" srcId="{986915FA-C6FD-4497-BB05-B34F55E25435}" destId="{C7E9400B-24A7-401A-B993-ECC239A45FAA}" srcOrd="1" destOrd="0" presId="urn:microsoft.com/office/officeart/2008/layout/LinedList"/>
    <dgm:cxn modelId="{3361E6BB-EA30-4A11-8984-63E376E62175}" type="presParOf" srcId="{C7E9400B-24A7-401A-B993-ECC239A45FAA}" destId="{844CAEA2-7E57-4F1D-AAAA-63C18C16AC18}" srcOrd="0" destOrd="0" presId="urn:microsoft.com/office/officeart/2008/layout/LinedList"/>
    <dgm:cxn modelId="{6297EBF8-3AB3-4B39-AC35-38C7E5F34B9B}" type="presParOf" srcId="{C7E9400B-24A7-401A-B993-ECC239A45FAA}" destId="{E532ABB0-2B92-4D26-8D6A-0E18B108B50E}" srcOrd="1" destOrd="0" presId="urn:microsoft.com/office/officeart/2008/layout/LinedList"/>
    <dgm:cxn modelId="{07722B1D-49E6-46A9-9E42-5D28C2503D65}" type="presParOf" srcId="{E532ABB0-2B92-4D26-8D6A-0E18B108B50E}" destId="{EAC06901-E538-45BE-AC66-AA142CAC1CD8}" srcOrd="0" destOrd="0" presId="urn:microsoft.com/office/officeart/2008/layout/LinedList"/>
    <dgm:cxn modelId="{41507EC8-B5FB-4136-A291-73DB9E5866E1}" type="presParOf" srcId="{E532ABB0-2B92-4D26-8D6A-0E18B108B50E}" destId="{5BDEEF4A-2A8E-4651-8EDA-BCB5CD23F4E2}" srcOrd="1" destOrd="0" presId="urn:microsoft.com/office/officeart/2008/layout/LinedList"/>
    <dgm:cxn modelId="{DD3649FD-781C-4D97-88F6-4E4E6150E427}" type="presParOf" srcId="{E532ABB0-2B92-4D26-8D6A-0E18B108B50E}" destId="{CE4AC0A7-D617-45E9-A481-D958FAF4A852}" srcOrd="2" destOrd="0" presId="urn:microsoft.com/office/officeart/2008/layout/LinedList"/>
    <dgm:cxn modelId="{45B7BA0C-6042-46D1-BBE2-9CA08C180F2E}" type="presParOf" srcId="{C7E9400B-24A7-401A-B993-ECC239A45FAA}" destId="{313F0BC0-EBCA-4834-8536-FBBE07BC9A6C}" srcOrd="2" destOrd="0" presId="urn:microsoft.com/office/officeart/2008/layout/LinedList"/>
    <dgm:cxn modelId="{5E1A5490-9AD0-44CA-9EFD-5D3BAF444153}" type="presParOf" srcId="{C7E9400B-24A7-401A-B993-ECC239A45FAA}" destId="{33FADA88-B2B1-47EF-8FEC-635F64D982C5}" srcOrd="3" destOrd="0" presId="urn:microsoft.com/office/officeart/2008/layout/LinedList"/>
    <dgm:cxn modelId="{D88DA082-2145-462E-805C-89B2D71F196D}" type="presParOf" srcId="{C7E9400B-24A7-401A-B993-ECC239A45FAA}" destId="{EA896173-6427-4193-A9FE-F6D2AEA70069}" srcOrd="4" destOrd="0" presId="urn:microsoft.com/office/officeart/2008/layout/LinedList"/>
    <dgm:cxn modelId="{273784B4-FE73-4553-B721-955E692B8FD7}" type="presParOf" srcId="{EA896173-6427-4193-A9FE-F6D2AEA70069}" destId="{0D2AE493-7E22-453C-8C4E-E4987D99B0E1}" srcOrd="0" destOrd="0" presId="urn:microsoft.com/office/officeart/2008/layout/LinedList"/>
    <dgm:cxn modelId="{4FBBF059-7529-4E5D-B511-5A7B958617CE}" type="presParOf" srcId="{EA896173-6427-4193-A9FE-F6D2AEA70069}" destId="{6E85F9E0-A79D-4F16-AC02-64BEDE508514}" srcOrd="1" destOrd="0" presId="urn:microsoft.com/office/officeart/2008/layout/LinedList"/>
    <dgm:cxn modelId="{B03E4F38-AFFE-4A76-A0FA-7740D1B4ED94}" type="presParOf" srcId="{EA896173-6427-4193-A9FE-F6D2AEA70069}" destId="{4F8F4F52-C228-45DE-95E5-39AB73707262}" srcOrd="2" destOrd="0" presId="urn:microsoft.com/office/officeart/2008/layout/LinedList"/>
    <dgm:cxn modelId="{EB41C595-0D9B-4402-84CF-634AE45F96B1}" type="presParOf" srcId="{C7E9400B-24A7-401A-B993-ECC239A45FAA}" destId="{67E6A542-5194-4D26-88EC-3F5E51EB4189}" srcOrd="5" destOrd="0" presId="urn:microsoft.com/office/officeart/2008/layout/LinedList"/>
    <dgm:cxn modelId="{69998132-2F9B-4CD7-B245-69CDBB2F1589}" type="presParOf" srcId="{C7E9400B-24A7-401A-B993-ECC239A45FAA}" destId="{558DA8B0-5D5A-42DC-80B0-E934722A9260}" srcOrd="6" destOrd="0" presId="urn:microsoft.com/office/officeart/2008/layout/LinedList"/>
    <dgm:cxn modelId="{32ED113C-704A-4B6C-A687-7C26392FD8B8}" type="presParOf" srcId="{C7E9400B-24A7-401A-B993-ECC239A45FAA}" destId="{AC93B02B-AC4D-4513-8634-C9908759842B}" srcOrd="7" destOrd="0" presId="urn:microsoft.com/office/officeart/2008/layout/LinedList"/>
    <dgm:cxn modelId="{CD4570D8-725C-49CF-8BD0-548965EBE192}" type="presParOf" srcId="{AC93B02B-AC4D-4513-8634-C9908759842B}" destId="{DCE8F67A-0205-4E30-8976-18E2298E67AD}" srcOrd="0" destOrd="0" presId="urn:microsoft.com/office/officeart/2008/layout/LinedList"/>
    <dgm:cxn modelId="{35C74892-24B0-4DAD-B28D-8E953C1A9FFB}" type="presParOf" srcId="{AC93B02B-AC4D-4513-8634-C9908759842B}" destId="{E706DF8A-A61C-41D1-8450-9A6312A121A3}" srcOrd="1" destOrd="0" presId="urn:microsoft.com/office/officeart/2008/layout/LinedList"/>
    <dgm:cxn modelId="{EAA07757-5493-45D5-BED9-CC02AC8FE24F}" type="presParOf" srcId="{AC93B02B-AC4D-4513-8634-C9908759842B}" destId="{17A9A077-A9E3-4704-9196-145A9CFFA9E3}" srcOrd="2" destOrd="0" presId="urn:microsoft.com/office/officeart/2008/layout/LinedList"/>
    <dgm:cxn modelId="{8CE65613-BA60-44B7-B5B4-473F99B4887F}" type="presParOf" srcId="{C7E9400B-24A7-401A-B993-ECC239A45FAA}" destId="{610F8BCC-60A8-4FD0-8431-0A5DFB400F32}" srcOrd="8" destOrd="0" presId="urn:microsoft.com/office/officeart/2008/layout/LinedList"/>
    <dgm:cxn modelId="{8606C236-F40B-4A97-9BDA-12B5013BC645}" type="presParOf" srcId="{C7E9400B-24A7-401A-B993-ECC239A45FAA}" destId="{28F984BA-ED0C-4041-87A5-94026E9547E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58DC3C-07DC-4470-A117-E0699CCECFB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280513-6614-4F4D-89FB-15FE582A3D36}">
      <dgm:prSet phldrT="[Text]"/>
      <dgm:spPr>
        <a:xfrm>
          <a:off x="2301842" y="63698"/>
          <a:ext cx="5825926" cy="127396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Average of </a:t>
          </a:r>
          <a:r>
            <a:rPr lang="en-US" b="1" dirty="0">
              <a:solidFill>
                <a:srgbClr val="002060"/>
              </a:solidFill>
              <a:latin typeface="Aptos" panose="02110004020202020204"/>
              <a:ea typeface="+mn-ea"/>
              <a:cs typeface="+mn-cs"/>
            </a:rPr>
            <a:t>5 full-time and 2 part-time staff</a:t>
          </a:r>
        </a:p>
      </dgm:t>
    </dgm:pt>
    <dgm:pt modelId="{8D0C4020-8B89-4C05-BBA2-94D32D3C472D}" type="parTrans" cxnId="{FE4F302E-4918-4052-9A4D-3D530EDCA8B4}">
      <dgm:prSet/>
      <dgm:spPr/>
      <dgm:t>
        <a:bodyPr/>
        <a:lstStyle/>
        <a:p>
          <a:endParaRPr lang="en-US"/>
        </a:p>
      </dgm:t>
    </dgm:pt>
    <dgm:pt modelId="{067A632A-875E-430F-8210-408929CAC0C8}" type="sibTrans" cxnId="{FE4F302E-4918-4052-9A4D-3D530EDCA8B4}">
      <dgm:prSet/>
      <dgm:spPr/>
      <dgm:t>
        <a:bodyPr/>
        <a:lstStyle/>
        <a:p>
          <a:endParaRPr lang="en-US"/>
        </a:p>
      </dgm:t>
    </dgm:pt>
    <dgm:pt modelId="{D54DC031-26D5-4953-A9E8-AF6DDB542420}">
      <dgm:prSet phldrT="[Text]"/>
      <dgm:spPr>
        <a:xfrm>
          <a:off x="2301842" y="1401365"/>
          <a:ext cx="5825926" cy="127396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Average of </a:t>
          </a:r>
          <a:r>
            <a:rPr lang="en-US" b="1" dirty="0">
              <a:solidFill>
                <a:srgbClr val="002060"/>
              </a:solidFill>
              <a:latin typeface="Aptos" panose="02110004020202020204"/>
              <a:ea typeface="+mn-ea"/>
              <a:cs typeface="+mn-cs"/>
            </a:rPr>
            <a:t>3 Wellness/Care Coordinators 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per program with an average WC/CC member ratio of 57:1*</a:t>
          </a:r>
        </a:p>
      </dgm:t>
    </dgm:pt>
    <dgm:pt modelId="{8BB1996E-8562-4272-A969-1BFACBD9F76D}" type="parTrans" cxnId="{60550D96-D6FC-482E-AAAC-98BD09526631}">
      <dgm:prSet/>
      <dgm:spPr/>
      <dgm:t>
        <a:bodyPr/>
        <a:lstStyle/>
        <a:p>
          <a:endParaRPr lang="en-US"/>
        </a:p>
      </dgm:t>
    </dgm:pt>
    <dgm:pt modelId="{FB7ABB0C-ED9E-455A-8F30-CD965677B712}" type="sibTrans" cxnId="{60550D96-D6FC-482E-AAAC-98BD09526631}">
      <dgm:prSet/>
      <dgm:spPr/>
      <dgm:t>
        <a:bodyPr/>
        <a:lstStyle/>
        <a:p>
          <a:endParaRPr lang="en-US"/>
        </a:p>
      </dgm:t>
    </dgm:pt>
    <dgm:pt modelId="{9833619B-56DA-4250-993B-D7EC15B4B6B2}">
      <dgm:prSet phldrT="[Text]"/>
      <dgm:spPr>
        <a:xfrm>
          <a:off x="2301842" y="2739032"/>
          <a:ext cx="5825926" cy="127396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Most programs offer </a:t>
          </a:r>
          <a:r>
            <a:rPr lang="en-US" b="1" dirty="0">
              <a:solidFill>
                <a:srgbClr val="002060"/>
              </a:solidFill>
              <a:latin typeface="Aptos" panose="02110004020202020204"/>
              <a:ea typeface="+mn-ea"/>
              <a:cs typeface="+mn-cs"/>
            </a:rPr>
            <a:t>3 or 4 plan options 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plus a care coordination only option. </a:t>
          </a:r>
        </a:p>
      </dgm:t>
    </dgm:pt>
    <dgm:pt modelId="{4F830B9E-58AE-4EC1-A636-B79C8BB2C956}" type="parTrans" cxnId="{531A9F51-48CC-406D-ADCE-022FB7DFA5BA}">
      <dgm:prSet/>
      <dgm:spPr/>
      <dgm:t>
        <a:bodyPr/>
        <a:lstStyle/>
        <a:p>
          <a:endParaRPr lang="en-US"/>
        </a:p>
      </dgm:t>
    </dgm:pt>
    <dgm:pt modelId="{412B555A-B41E-44C4-B92E-36F74700B1EA}" type="sibTrans" cxnId="{531A9F51-48CC-406D-ADCE-022FB7DFA5BA}">
      <dgm:prSet/>
      <dgm:spPr/>
      <dgm:t>
        <a:bodyPr/>
        <a:lstStyle/>
        <a:p>
          <a:endParaRPr lang="en-US"/>
        </a:p>
      </dgm:t>
    </dgm:pt>
    <dgm:pt modelId="{84AA4893-6953-41BF-8CCD-B9314CFE5B83}">
      <dgm:prSet phldrT="[Text]"/>
      <dgm:spPr>
        <a:xfrm>
          <a:off x="0" y="0"/>
          <a:ext cx="2190518" cy="541866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rgbClr val="002060"/>
              </a:solidFill>
              <a:latin typeface="Aptos" panose="02110004020202020204"/>
              <a:ea typeface="+mn-ea"/>
              <a:cs typeface="+mn-cs"/>
            </a:rPr>
            <a:t>Staff, Plans, and Oversight</a:t>
          </a:r>
        </a:p>
      </dgm:t>
    </dgm:pt>
    <dgm:pt modelId="{66CB03B6-9470-4BFC-9AD2-FC558EB15197}" type="sibTrans" cxnId="{C31BE185-C8FD-4DC1-AD78-EAC5697E3EAF}">
      <dgm:prSet/>
      <dgm:spPr/>
      <dgm:t>
        <a:bodyPr/>
        <a:lstStyle/>
        <a:p>
          <a:endParaRPr lang="en-US"/>
        </a:p>
      </dgm:t>
    </dgm:pt>
    <dgm:pt modelId="{556C44F3-A08D-447D-B104-1BB39BC893CF}" type="parTrans" cxnId="{C31BE185-C8FD-4DC1-AD78-EAC5697E3EAF}">
      <dgm:prSet/>
      <dgm:spPr/>
      <dgm:t>
        <a:bodyPr/>
        <a:lstStyle/>
        <a:p>
          <a:endParaRPr lang="en-US"/>
        </a:p>
      </dgm:t>
    </dgm:pt>
    <dgm:pt modelId="{30F38C53-35E5-4CFF-A2A5-F57364FF9979}">
      <dgm:prSet/>
      <dgm:spPr>
        <a:xfrm>
          <a:off x="2301842" y="4076700"/>
          <a:ext cx="5825926" cy="127396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0B0004020202020204" pitchFamily="34" charset="0"/>
              <a:ea typeface="+mn-ea"/>
              <a:cs typeface="+mn-cs"/>
            </a:rPr>
            <a:t>Majority of programs reported state oversight by their </a:t>
          </a:r>
          <a:r>
            <a:rPr lang="en-US" b="1" dirty="0">
              <a:solidFill>
                <a:srgbClr val="002060"/>
              </a:solidFill>
              <a:latin typeface="Aptos" panose="020B0004020202020204" pitchFamily="34" charset="0"/>
              <a:ea typeface="+mn-ea"/>
              <a:cs typeface="+mn-cs"/>
            </a:rPr>
            <a:t>Department of Insurance.</a:t>
          </a:r>
          <a:endParaRPr lang="en-US" dirty="0">
            <a:solidFill>
              <a:srgbClr val="002060"/>
            </a:solidFill>
            <a:latin typeface="Aptos" panose="020B0004020202020204" pitchFamily="34" charset="0"/>
            <a:ea typeface="+mn-ea"/>
            <a:cs typeface="+mn-cs"/>
          </a:endParaRPr>
        </a:p>
      </dgm:t>
    </dgm:pt>
    <dgm:pt modelId="{2193A711-F5A0-4237-8E29-4B68CA689A74}" type="parTrans" cxnId="{7F12E78E-EBE1-4228-8BC8-B7E5B7E1DE98}">
      <dgm:prSet/>
      <dgm:spPr/>
      <dgm:t>
        <a:bodyPr/>
        <a:lstStyle/>
        <a:p>
          <a:endParaRPr lang="en-US"/>
        </a:p>
      </dgm:t>
    </dgm:pt>
    <dgm:pt modelId="{49C7D3EC-A5BC-4C12-84C2-7D96A848B28A}" type="sibTrans" cxnId="{7F12E78E-EBE1-4228-8BC8-B7E5B7E1DE98}">
      <dgm:prSet/>
      <dgm:spPr/>
      <dgm:t>
        <a:bodyPr/>
        <a:lstStyle/>
        <a:p>
          <a:endParaRPr lang="en-US"/>
        </a:p>
      </dgm:t>
    </dgm:pt>
    <dgm:pt modelId="{5D0B7BC6-6688-45DA-BF35-C96BFBAEF673}" type="pres">
      <dgm:prSet presAssocID="{9258DC3C-07DC-4470-A117-E0699CCECFB8}" presName="vert0" presStyleCnt="0">
        <dgm:presLayoutVars>
          <dgm:dir/>
          <dgm:animOne val="branch"/>
          <dgm:animLvl val="lvl"/>
        </dgm:presLayoutVars>
      </dgm:prSet>
      <dgm:spPr/>
    </dgm:pt>
    <dgm:pt modelId="{A00A6685-F22D-4CA1-862D-51B8A28A58FE}" type="pres">
      <dgm:prSet presAssocID="{84AA4893-6953-41BF-8CCD-B9314CFE5B83}" presName="thickLine" presStyleLbl="alignNode1" presStyleIdx="0" presStyleCnt="1"/>
      <dgm:spPr>
        <a:xfrm>
          <a:off x="0" y="0"/>
          <a:ext cx="8128000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ADD6A236-67F6-44D3-9A9C-517685E2002C}" type="pres">
      <dgm:prSet presAssocID="{84AA4893-6953-41BF-8CCD-B9314CFE5B83}" presName="horz1" presStyleCnt="0"/>
      <dgm:spPr/>
    </dgm:pt>
    <dgm:pt modelId="{F8FA9A77-05AA-41B6-B08E-6865D3ED4D84}" type="pres">
      <dgm:prSet presAssocID="{84AA4893-6953-41BF-8CCD-B9314CFE5B83}" presName="tx1" presStyleLbl="revTx" presStyleIdx="0" presStyleCnt="5" custScaleX="147578"/>
      <dgm:spPr/>
    </dgm:pt>
    <dgm:pt modelId="{9303DC3F-E0AA-4B01-A280-9252A5EB093C}" type="pres">
      <dgm:prSet presAssocID="{84AA4893-6953-41BF-8CCD-B9314CFE5B83}" presName="vert1" presStyleCnt="0"/>
      <dgm:spPr/>
    </dgm:pt>
    <dgm:pt modelId="{CCEB6231-36E9-4EB7-BC9D-0415D2D3B31C}" type="pres">
      <dgm:prSet presAssocID="{28280513-6614-4F4D-89FB-15FE582A3D36}" presName="vertSpace2a" presStyleCnt="0"/>
      <dgm:spPr/>
    </dgm:pt>
    <dgm:pt modelId="{C24A7C5C-8B67-4897-B3CD-BC54F556CF5B}" type="pres">
      <dgm:prSet presAssocID="{28280513-6614-4F4D-89FB-15FE582A3D36}" presName="horz2" presStyleCnt="0"/>
      <dgm:spPr/>
    </dgm:pt>
    <dgm:pt modelId="{62F264FD-0721-408D-AAA7-ED0124FBF689}" type="pres">
      <dgm:prSet presAssocID="{28280513-6614-4F4D-89FB-15FE582A3D36}" presName="horzSpace2" presStyleCnt="0"/>
      <dgm:spPr/>
    </dgm:pt>
    <dgm:pt modelId="{AAB75569-89B3-4B58-835C-14D0C65DC60A}" type="pres">
      <dgm:prSet presAssocID="{28280513-6614-4F4D-89FB-15FE582A3D36}" presName="tx2" presStyleLbl="revTx" presStyleIdx="1" presStyleCnt="5"/>
      <dgm:spPr/>
    </dgm:pt>
    <dgm:pt modelId="{1BF67870-7A2A-4E4D-ABE2-1FF16FB64E5B}" type="pres">
      <dgm:prSet presAssocID="{28280513-6614-4F4D-89FB-15FE582A3D36}" presName="vert2" presStyleCnt="0"/>
      <dgm:spPr/>
    </dgm:pt>
    <dgm:pt modelId="{E7062A74-1807-48B8-9A89-F62F3DDC2F4C}" type="pres">
      <dgm:prSet presAssocID="{28280513-6614-4F4D-89FB-15FE582A3D36}" presName="thinLine2b" presStyleLbl="callout" presStyleIdx="0" presStyleCnt="4"/>
      <dgm:spPr>
        <a:xfrm>
          <a:off x="2190518" y="1337667"/>
          <a:ext cx="5937249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F480D96-E5A5-4E64-B78F-B013A180D9C2}" type="pres">
      <dgm:prSet presAssocID="{28280513-6614-4F4D-89FB-15FE582A3D36}" presName="vertSpace2b" presStyleCnt="0"/>
      <dgm:spPr/>
    </dgm:pt>
    <dgm:pt modelId="{710AE537-F8A7-4A7C-9097-C579FC5035B9}" type="pres">
      <dgm:prSet presAssocID="{D54DC031-26D5-4953-A9E8-AF6DDB542420}" presName="horz2" presStyleCnt="0"/>
      <dgm:spPr/>
    </dgm:pt>
    <dgm:pt modelId="{94274605-0E1F-4BC0-8BA7-64EE78F63093}" type="pres">
      <dgm:prSet presAssocID="{D54DC031-26D5-4953-A9E8-AF6DDB542420}" presName="horzSpace2" presStyleCnt="0"/>
      <dgm:spPr/>
    </dgm:pt>
    <dgm:pt modelId="{139D9C10-8482-4086-A609-4B9D7E9DE303}" type="pres">
      <dgm:prSet presAssocID="{D54DC031-26D5-4953-A9E8-AF6DDB542420}" presName="tx2" presStyleLbl="revTx" presStyleIdx="2" presStyleCnt="5"/>
      <dgm:spPr/>
    </dgm:pt>
    <dgm:pt modelId="{9DEBA4EF-4BCD-4A7B-A574-48687188C6B0}" type="pres">
      <dgm:prSet presAssocID="{D54DC031-26D5-4953-A9E8-AF6DDB542420}" presName="vert2" presStyleCnt="0"/>
      <dgm:spPr/>
    </dgm:pt>
    <dgm:pt modelId="{FE1BCD38-69F6-40B0-9D43-89A38962E699}" type="pres">
      <dgm:prSet presAssocID="{D54DC031-26D5-4953-A9E8-AF6DDB542420}" presName="thinLine2b" presStyleLbl="callout" presStyleIdx="1" presStyleCnt="4"/>
      <dgm:spPr>
        <a:xfrm>
          <a:off x="2190518" y="2675334"/>
          <a:ext cx="5937249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BA68662B-7ADA-443F-B6A3-7771BAF2B871}" type="pres">
      <dgm:prSet presAssocID="{D54DC031-26D5-4953-A9E8-AF6DDB542420}" presName="vertSpace2b" presStyleCnt="0"/>
      <dgm:spPr/>
    </dgm:pt>
    <dgm:pt modelId="{2FD48898-AA43-48D3-B60F-BC0E4FFA53F9}" type="pres">
      <dgm:prSet presAssocID="{9833619B-56DA-4250-993B-D7EC15B4B6B2}" presName="horz2" presStyleCnt="0"/>
      <dgm:spPr/>
    </dgm:pt>
    <dgm:pt modelId="{8602A3EE-0CA3-46B6-9467-AB8FF2DC40AB}" type="pres">
      <dgm:prSet presAssocID="{9833619B-56DA-4250-993B-D7EC15B4B6B2}" presName="horzSpace2" presStyleCnt="0"/>
      <dgm:spPr/>
    </dgm:pt>
    <dgm:pt modelId="{214693E4-F6B1-4B74-A7AD-9C19DE74A7C8}" type="pres">
      <dgm:prSet presAssocID="{9833619B-56DA-4250-993B-D7EC15B4B6B2}" presName="tx2" presStyleLbl="revTx" presStyleIdx="3" presStyleCnt="5"/>
      <dgm:spPr/>
    </dgm:pt>
    <dgm:pt modelId="{6D28657A-9E12-4515-9721-F8179783573E}" type="pres">
      <dgm:prSet presAssocID="{9833619B-56DA-4250-993B-D7EC15B4B6B2}" presName="vert2" presStyleCnt="0"/>
      <dgm:spPr/>
    </dgm:pt>
    <dgm:pt modelId="{1B4F0528-B8A5-45F6-9CF6-2F53F41E3434}" type="pres">
      <dgm:prSet presAssocID="{9833619B-56DA-4250-993B-D7EC15B4B6B2}" presName="thinLine2b" presStyleLbl="callout" presStyleIdx="2" presStyleCnt="4"/>
      <dgm:spPr>
        <a:xfrm>
          <a:off x="2190518" y="4013001"/>
          <a:ext cx="5937249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A6E5D9F-D584-47C0-9373-C2279119911C}" type="pres">
      <dgm:prSet presAssocID="{9833619B-56DA-4250-993B-D7EC15B4B6B2}" presName="vertSpace2b" presStyleCnt="0"/>
      <dgm:spPr/>
    </dgm:pt>
    <dgm:pt modelId="{50E04CA1-D7CD-4F74-89AB-437BB9239083}" type="pres">
      <dgm:prSet presAssocID="{30F38C53-35E5-4CFF-A2A5-F57364FF9979}" presName="horz2" presStyleCnt="0"/>
      <dgm:spPr/>
    </dgm:pt>
    <dgm:pt modelId="{D712D803-8DF3-4546-B092-2274E3095EE7}" type="pres">
      <dgm:prSet presAssocID="{30F38C53-35E5-4CFF-A2A5-F57364FF9979}" presName="horzSpace2" presStyleCnt="0"/>
      <dgm:spPr/>
    </dgm:pt>
    <dgm:pt modelId="{4E2853F3-FAC9-4D6E-8BD9-75F4B9F28A66}" type="pres">
      <dgm:prSet presAssocID="{30F38C53-35E5-4CFF-A2A5-F57364FF9979}" presName="tx2" presStyleLbl="revTx" presStyleIdx="4" presStyleCnt="5"/>
      <dgm:spPr/>
    </dgm:pt>
    <dgm:pt modelId="{D524267B-95C0-4840-AF75-12EDBD29B8D2}" type="pres">
      <dgm:prSet presAssocID="{30F38C53-35E5-4CFF-A2A5-F57364FF9979}" presName="vert2" presStyleCnt="0"/>
      <dgm:spPr/>
    </dgm:pt>
    <dgm:pt modelId="{A696D634-CB88-4BD7-88DD-609AA3818DF9}" type="pres">
      <dgm:prSet presAssocID="{30F38C53-35E5-4CFF-A2A5-F57364FF9979}" presName="thinLine2b" presStyleLbl="callout" presStyleIdx="3" presStyleCnt="4"/>
      <dgm:spPr>
        <a:xfrm>
          <a:off x="2190518" y="5350669"/>
          <a:ext cx="5937249" cy="0"/>
        </a:xfrm>
        <a:prstGeom prst="lin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tint val="5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0AB21B5C-208B-4900-9DE8-5B300FB74009}" type="pres">
      <dgm:prSet presAssocID="{30F38C53-35E5-4CFF-A2A5-F57364FF9979}" presName="vertSpace2b" presStyleCnt="0"/>
      <dgm:spPr/>
    </dgm:pt>
  </dgm:ptLst>
  <dgm:cxnLst>
    <dgm:cxn modelId="{46161416-BA3E-4429-B2B4-76C82F37C707}" type="presOf" srcId="{30F38C53-35E5-4CFF-A2A5-F57364FF9979}" destId="{4E2853F3-FAC9-4D6E-8BD9-75F4B9F28A66}" srcOrd="0" destOrd="0" presId="urn:microsoft.com/office/officeart/2008/layout/LinedList"/>
    <dgm:cxn modelId="{5567BA1E-DBC6-4A00-BF9E-C6731BFA7B69}" type="presOf" srcId="{84AA4893-6953-41BF-8CCD-B9314CFE5B83}" destId="{F8FA9A77-05AA-41B6-B08E-6865D3ED4D84}" srcOrd="0" destOrd="0" presId="urn:microsoft.com/office/officeart/2008/layout/LinedList"/>
    <dgm:cxn modelId="{FE4F302E-4918-4052-9A4D-3D530EDCA8B4}" srcId="{84AA4893-6953-41BF-8CCD-B9314CFE5B83}" destId="{28280513-6614-4F4D-89FB-15FE582A3D36}" srcOrd="0" destOrd="0" parTransId="{8D0C4020-8B89-4C05-BBA2-94D32D3C472D}" sibTransId="{067A632A-875E-430F-8210-408929CAC0C8}"/>
    <dgm:cxn modelId="{0C68A044-E5BD-429E-A62D-5587BE51491C}" type="presOf" srcId="{D54DC031-26D5-4953-A9E8-AF6DDB542420}" destId="{139D9C10-8482-4086-A609-4B9D7E9DE303}" srcOrd="0" destOrd="0" presId="urn:microsoft.com/office/officeart/2008/layout/LinedList"/>
    <dgm:cxn modelId="{531A9F51-48CC-406D-ADCE-022FB7DFA5BA}" srcId="{84AA4893-6953-41BF-8CCD-B9314CFE5B83}" destId="{9833619B-56DA-4250-993B-D7EC15B4B6B2}" srcOrd="2" destOrd="0" parTransId="{4F830B9E-58AE-4EC1-A636-B79C8BB2C956}" sibTransId="{412B555A-B41E-44C4-B92E-36F74700B1EA}"/>
    <dgm:cxn modelId="{C31BE185-C8FD-4DC1-AD78-EAC5697E3EAF}" srcId="{9258DC3C-07DC-4470-A117-E0699CCECFB8}" destId="{84AA4893-6953-41BF-8CCD-B9314CFE5B83}" srcOrd="0" destOrd="0" parTransId="{556C44F3-A08D-447D-B104-1BB39BC893CF}" sibTransId="{66CB03B6-9470-4BFC-9AD2-FC558EB15197}"/>
    <dgm:cxn modelId="{7F12E78E-EBE1-4228-8BC8-B7E5B7E1DE98}" srcId="{84AA4893-6953-41BF-8CCD-B9314CFE5B83}" destId="{30F38C53-35E5-4CFF-A2A5-F57364FF9979}" srcOrd="3" destOrd="0" parTransId="{2193A711-F5A0-4237-8E29-4B68CA689A74}" sibTransId="{49C7D3EC-A5BC-4C12-84C2-7D96A848B28A}"/>
    <dgm:cxn modelId="{60550D96-D6FC-482E-AAAC-98BD09526631}" srcId="{84AA4893-6953-41BF-8CCD-B9314CFE5B83}" destId="{D54DC031-26D5-4953-A9E8-AF6DDB542420}" srcOrd="1" destOrd="0" parTransId="{8BB1996E-8562-4272-A969-1BFACBD9F76D}" sibTransId="{FB7ABB0C-ED9E-455A-8F30-CD965677B712}"/>
    <dgm:cxn modelId="{12A108BA-66A3-4B08-849B-CFCF31862245}" type="presOf" srcId="{28280513-6614-4F4D-89FB-15FE582A3D36}" destId="{AAB75569-89B3-4B58-835C-14D0C65DC60A}" srcOrd="0" destOrd="0" presId="urn:microsoft.com/office/officeart/2008/layout/LinedList"/>
    <dgm:cxn modelId="{52F483CE-C8D8-47D9-8925-FF9F70AF73D5}" type="presOf" srcId="{9258DC3C-07DC-4470-A117-E0699CCECFB8}" destId="{5D0B7BC6-6688-45DA-BF35-C96BFBAEF673}" srcOrd="0" destOrd="0" presId="urn:microsoft.com/office/officeart/2008/layout/LinedList"/>
    <dgm:cxn modelId="{B120D6FE-ABC1-4448-8E56-2352225F5CED}" type="presOf" srcId="{9833619B-56DA-4250-993B-D7EC15B4B6B2}" destId="{214693E4-F6B1-4B74-A7AD-9C19DE74A7C8}" srcOrd="0" destOrd="0" presId="urn:microsoft.com/office/officeart/2008/layout/LinedList"/>
    <dgm:cxn modelId="{C568647B-3221-47CA-8783-1222944DA3B9}" type="presParOf" srcId="{5D0B7BC6-6688-45DA-BF35-C96BFBAEF673}" destId="{A00A6685-F22D-4CA1-862D-51B8A28A58FE}" srcOrd="0" destOrd="0" presId="urn:microsoft.com/office/officeart/2008/layout/LinedList"/>
    <dgm:cxn modelId="{3D0FD385-E58C-4756-972E-B53A1D81744B}" type="presParOf" srcId="{5D0B7BC6-6688-45DA-BF35-C96BFBAEF673}" destId="{ADD6A236-67F6-44D3-9A9C-517685E2002C}" srcOrd="1" destOrd="0" presId="urn:microsoft.com/office/officeart/2008/layout/LinedList"/>
    <dgm:cxn modelId="{81DF7C2B-9B64-40BE-A2ED-524DB4A85080}" type="presParOf" srcId="{ADD6A236-67F6-44D3-9A9C-517685E2002C}" destId="{F8FA9A77-05AA-41B6-B08E-6865D3ED4D84}" srcOrd="0" destOrd="0" presId="urn:microsoft.com/office/officeart/2008/layout/LinedList"/>
    <dgm:cxn modelId="{AE2B0E8E-4904-4E68-80BA-4FE07BE09244}" type="presParOf" srcId="{ADD6A236-67F6-44D3-9A9C-517685E2002C}" destId="{9303DC3F-E0AA-4B01-A280-9252A5EB093C}" srcOrd="1" destOrd="0" presId="urn:microsoft.com/office/officeart/2008/layout/LinedList"/>
    <dgm:cxn modelId="{9AF81A6F-DAEE-4E9F-9E2F-0D72D3E2B6C5}" type="presParOf" srcId="{9303DC3F-E0AA-4B01-A280-9252A5EB093C}" destId="{CCEB6231-36E9-4EB7-BC9D-0415D2D3B31C}" srcOrd="0" destOrd="0" presId="urn:microsoft.com/office/officeart/2008/layout/LinedList"/>
    <dgm:cxn modelId="{12E341D8-538A-4E9C-8082-B5F9E11417DD}" type="presParOf" srcId="{9303DC3F-E0AA-4B01-A280-9252A5EB093C}" destId="{C24A7C5C-8B67-4897-B3CD-BC54F556CF5B}" srcOrd="1" destOrd="0" presId="urn:microsoft.com/office/officeart/2008/layout/LinedList"/>
    <dgm:cxn modelId="{1D226BB8-D610-4704-8EFA-513EB338E28A}" type="presParOf" srcId="{C24A7C5C-8B67-4897-B3CD-BC54F556CF5B}" destId="{62F264FD-0721-408D-AAA7-ED0124FBF689}" srcOrd="0" destOrd="0" presId="urn:microsoft.com/office/officeart/2008/layout/LinedList"/>
    <dgm:cxn modelId="{11E3F862-CF37-4A8B-8DE9-5213BB599720}" type="presParOf" srcId="{C24A7C5C-8B67-4897-B3CD-BC54F556CF5B}" destId="{AAB75569-89B3-4B58-835C-14D0C65DC60A}" srcOrd="1" destOrd="0" presId="urn:microsoft.com/office/officeart/2008/layout/LinedList"/>
    <dgm:cxn modelId="{58B4B046-6F36-4DAB-A4B4-C9FF015A515B}" type="presParOf" srcId="{C24A7C5C-8B67-4897-B3CD-BC54F556CF5B}" destId="{1BF67870-7A2A-4E4D-ABE2-1FF16FB64E5B}" srcOrd="2" destOrd="0" presId="urn:microsoft.com/office/officeart/2008/layout/LinedList"/>
    <dgm:cxn modelId="{6CA970C4-CB96-43E7-8F31-3730DD52738E}" type="presParOf" srcId="{9303DC3F-E0AA-4B01-A280-9252A5EB093C}" destId="{E7062A74-1807-48B8-9A89-F62F3DDC2F4C}" srcOrd="2" destOrd="0" presId="urn:microsoft.com/office/officeart/2008/layout/LinedList"/>
    <dgm:cxn modelId="{1472FDC1-041E-476D-91CF-76C75CABE481}" type="presParOf" srcId="{9303DC3F-E0AA-4B01-A280-9252A5EB093C}" destId="{0F480D96-E5A5-4E64-B78F-B013A180D9C2}" srcOrd="3" destOrd="0" presId="urn:microsoft.com/office/officeart/2008/layout/LinedList"/>
    <dgm:cxn modelId="{06804057-B4EA-4749-A82A-A64DDD461AB8}" type="presParOf" srcId="{9303DC3F-E0AA-4B01-A280-9252A5EB093C}" destId="{710AE537-F8A7-4A7C-9097-C579FC5035B9}" srcOrd="4" destOrd="0" presId="urn:microsoft.com/office/officeart/2008/layout/LinedList"/>
    <dgm:cxn modelId="{F57ED375-F1E7-4ADB-ADC3-CB21DDDF2025}" type="presParOf" srcId="{710AE537-F8A7-4A7C-9097-C579FC5035B9}" destId="{94274605-0E1F-4BC0-8BA7-64EE78F63093}" srcOrd="0" destOrd="0" presId="urn:microsoft.com/office/officeart/2008/layout/LinedList"/>
    <dgm:cxn modelId="{5E9D4492-371F-4FE3-B003-87624012E84B}" type="presParOf" srcId="{710AE537-F8A7-4A7C-9097-C579FC5035B9}" destId="{139D9C10-8482-4086-A609-4B9D7E9DE303}" srcOrd="1" destOrd="0" presId="urn:microsoft.com/office/officeart/2008/layout/LinedList"/>
    <dgm:cxn modelId="{AC083F21-964B-48BA-ABB5-0B73D2F8C7C8}" type="presParOf" srcId="{710AE537-F8A7-4A7C-9097-C579FC5035B9}" destId="{9DEBA4EF-4BCD-4A7B-A574-48687188C6B0}" srcOrd="2" destOrd="0" presId="urn:microsoft.com/office/officeart/2008/layout/LinedList"/>
    <dgm:cxn modelId="{A30186A1-6546-4E8F-B3F5-A90EB8BD6015}" type="presParOf" srcId="{9303DC3F-E0AA-4B01-A280-9252A5EB093C}" destId="{FE1BCD38-69F6-40B0-9D43-89A38962E699}" srcOrd="5" destOrd="0" presId="urn:microsoft.com/office/officeart/2008/layout/LinedList"/>
    <dgm:cxn modelId="{E7A9CA9A-8CBC-4402-9275-DB9FEBDFD6AC}" type="presParOf" srcId="{9303DC3F-E0AA-4B01-A280-9252A5EB093C}" destId="{BA68662B-7ADA-443F-B6A3-7771BAF2B871}" srcOrd="6" destOrd="0" presId="urn:microsoft.com/office/officeart/2008/layout/LinedList"/>
    <dgm:cxn modelId="{75D03A19-DA1C-4B3B-9C14-8A3F3F92735F}" type="presParOf" srcId="{9303DC3F-E0AA-4B01-A280-9252A5EB093C}" destId="{2FD48898-AA43-48D3-B60F-BC0E4FFA53F9}" srcOrd="7" destOrd="0" presId="urn:microsoft.com/office/officeart/2008/layout/LinedList"/>
    <dgm:cxn modelId="{63BCC315-18F9-4FAD-92D1-86F50FE45F6B}" type="presParOf" srcId="{2FD48898-AA43-48D3-B60F-BC0E4FFA53F9}" destId="{8602A3EE-0CA3-46B6-9467-AB8FF2DC40AB}" srcOrd="0" destOrd="0" presId="urn:microsoft.com/office/officeart/2008/layout/LinedList"/>
    <dgm:cxn modelId="{CE761FD1-E89D-4CF2-8E7A-2DCC8F980588}" type="presParOf" srcId="{2FD48898-AA43-48D3-B60F-BC0E4FFA53F9}" destId="{214693E4-F6B1-4B74-A7AD-9C19DE74A7C8}" srcOrd="1" destOrd="0" presId="urn:microsoft.com/office/officeart/2008/layout/LinedList"/>
    <dgm:cxn modelId="{04378538-0CA3-49A2-A0D3-3F810D917AC8}" type="presParOf" srcId="{2FD48898-AA43-48D3-B60F-BC0E4FFA53F9}" destId="{6D28657A-9E12-4515-9721-F8179783573E}" srcOrd="2" destOrd="0" presId="urn:microsoft.com/office/officeart/2008/layout/LinedList"/>
    <dgm:cxn modelId="{1634E20F-375D-4A38-8103-117A2657D760}" type="presParOf" srcId="{9303DC3F-E0AA-4B01-A280-9252A5EB093C}" destId="{1B4F0528-B8A5-45F6-9CF6-2F53F41E3434}" srcOrd="8" destOrd="0" presId="urn:microsoft.com/office/officeart/2008/layout/LinedList"/>
    <dgm:cxn modelId="{914D1968-3857-4D0C-92D2-B8A35F0E68D7}" type="presParOf" srcId="{9303DC3F-E0AA-4B01-A280-9252A5EB093C}" destId="{0A6E5D9F-D584-47C0-9373-C2279119911C}" srcOrd="9" destOrd="0" presId="urn:microsoft.com/office/officeart/2008/layout/LinedList"/>
    <dgm:cxn modelId="{2C4F50D4-397F-4114-8D2C-096497115A7D}" type="presParOf" srcId="{9303DC3F-E0AA-4B01-A280-9252A5EB093C}" destId="{50E04CA1-D7CD-4F74-89AB-437BB9239083}" srcOrd="10" destOrd="0" presId="urn:microsoft.com/office/officeart/2008/layout/LinedList"/>
    <dgm:cxn modelId="{B66D9AC8-6213-41B7-9698-DE49C55F3C95}" type="presParOf" srcId="{50E04CA1-D7CD-4F74-89AB-437BB9239083}" destId="{D712D803-8DF3-4546-B092-2274E3095EE7}" srcOrd="0" destOrd="0" presId="urn:microsoft.com/office/officeart/2008/layout/LinedList"/>
    <dgm:cxn modelId="{ACE53B07-E50F-4B1B-B1AC-A74992EBBF16}" type="presParOf" srcId="{50E04CA1-D7CD-4F74-89AB-437BB9239083}" destId="{4E2853F3-FAC9-4D6E-8BD9-75F4B9F28A66}" srcOrd="1" destOrd="0" presId="urn:microsoft.com/office/officeart/2008/layout/LinedList"/>
    <dgm:cxn modelId="{641D58DA-B860-4710-9C94-91A61A0E2A86}" type="presParOf" srcId="{50E04CA1-D7CD-4F74-89AB-437BB9239083}" destId="{D524267B-95C0-4840-AF75-12EDBD29B8D2}" srcOrd="2" destOrd="0" presId="urn:microsoft.com/office/officeart/2008/layout/LinedList"/>
    <dgm:cxn modelId="{E8B14C57-D23F-442F-801F-3C4A93C7E011}" type="presParOf" srcId="{9303DC3F-E0AA-4B01-A280-9252A5EB093C}" destId="{A696D634-CB88-4BD7-88DD-609AA3818DF9}" srcOrd="11" destOrd="0" presId="urn:microsoft.com/office/officeart/2008/layout/LinedList"/>
    <dgm:cxn modelId="{D3B02702-ED51-4604-8961-6487340EC2EB}" type="presParOf" srcId="{9303DC3F-E0AA-4B01-A280-9252A5EB093C}" destId="{0AB21B5C-208B-4900-9DE8-5B300FB74009}" srcOrd="12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1FD830-DEDD-4054-894B-46E4176CEC78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30B336-6DBA-47AD-B3BD-629BA8E3BFB8}">
      <dgm:prSet phldrT="[Text]" phldr="0"/>
      <dgm:spPr/>
      <dgm:t>
        <a:bodyPr/>
        <a:lstStyle/>
        <a:p>
          <a:r>
            <a:rPr lang="en-US" dirty="0"/>
            <a:t>2021 </a:t>
          </a:r>
        </a:p>
        <a:p>
          <a:r>
            <a:rPr lang="en-US" dirty="0"/>
            <a:t> 3.5%</a:t>
          </a:r>
        </a:p>
      </dgm:t>
    </dgm:pt>
    <dgm:pt modelId="{1B824E8D-0042-440F-93D7-1A9EEDEC61B3}" type="parTrans" cxnId="{A34BA111-9E5F-47DC-BDFA-B40DF460677B}">
      <dgm:prSet/>
      <dgm:spPr/>
      <dgm:t>
        <a:bodyPr/>
        <a:lstStyle/>
        <a:p>
          <a:endParaRPr lang="en-US"/>
        </a:p>
      </dgm:t>
    </dgm:pt>
    <dgm:pt modelId="{7BBDE171-70BD-4F9D-A341-8F24A70477FD}" type="sibTrans" cxnId="{A34BA111-9E5F-47DC-BDFA-B40DF460677B}">
      <dgm:prSet/>
      <dgm:spPr/>
      <dgm:t>
        <a:bodyPr/>
        <a:lstStyle/>
        <a:p>
          <a:endParaRPr lang="en-US"/>
        </a:p>
      </dgm:t>
    </dgm:pt>
    <dgm:pt modelId="{935DCFF3-5BF0-408D-B794-5557D0257E21}">
      <dgm:prSet phldrT="[Text]" phldr="0"/>
      <dgm:spPr/>
      <dgm:t>
        <a:bodyPr/>
        <a:lstStyle/>
        <a:p>
          <a:r>
            <a:rPr lang="en-US" dirty="0"/>
            <a:t>2024</a:t>
          </a:r>
        </a:p>
        <a:p>
          <a:r>
            <a:rPr lang="en-US" dirty="0"/>
            <a:t>4.25%</a:t>
          </a:r>
        </a:p>
      </dgm:t>
    </dgm:pt>
    <dgm:pt modelId="{66179FE1-677B-4518-BD95-1C83F9F51AA4}" type="parTrans" cxnId="{0AE88B8C-9A88-4BA2-B053-D98F81F48433}">
      <dgm:prSet/>
      <dgm:spPr/>
      <dgm:t>
        <a:bodyPr/>
        <a:lstStyle/>
        <a:p>
          <a:endParaRPr lang="en-US"/>
        </a:p>
      </dgm:t>
    </dgm:pt>
    <dgm:pt modelId="{394772F7-918A-48EA-9525-C18F6A4CE54D}" type="sibTrans" cxnId="{0AE88B8C-9A88-4BA2-B053-D98F81F48433}">
      <dgm:prSet/>
      <dgm:spPr/>
      <dgm:t>
        <a:bodyPr/>
        <a:lstStyle/>
        <a:p>
          <a:endParaRPr lang="en-US"/>
        </a:p>
      </dgm:t>
    </dgm:pt>
    <dgm:pt modelId="{12FDC910-9595-43DA-BA6C-A3C527004E5F}">
      <dgm:prSet phldrT="[Text]" phldr="0"/>
      <dgm:spPr/>
      <dgm:t>
        <a:bodyPr/>
        <a:lstStyle/>
        <a:p>
          <a:r>
            <a:rPr lang="en-US" dirty="0"/>
            <a:t>2025</a:t>
          </a:r>
        </a:p>
        <a:p>
          <a:r>
            <a:rPr lang="en-US" dirty="0"/>
            <a:t>4%</a:t>
          </a:r>
        </a:p>
      </dgm:t>
    </dgm:pt>
    <dgm:pt modelId="{43864423-8BFD-400B-8713-756114EB31C3}" type="parTrans" cxnId="{F8F16669-0FFB-47C3-BEA6-60CA6C1DB90A}">
      <dgm:prSet/>
      <dgm:spPr/>
      <dgm:t>
        <a:bodyPr/>
        <a:lstStyle/>
        <a:p>
          <a:endParaRPr lang="en-US"/>
        </a:p>
      </dgm:t>
    </dgm:pt>
    <dgm:pt modelId="{333C5FF9-72DB-444B-9471-C7B6F95F41A4}" type="sibTrans" cxnId="{F8F16669-0FFB-47C3-BEA6-60CA6C1DB90A}">
      <dgm:prSet/>
      <dgm:spPr/>
      <dgm:t>
        <a:bodyPr/>
        <a:lstStyle/>
        <a:p>
          <a:endParaRPr lang="en-US"/>
        </a:p>
      </dgm:t>
    </dgm:pt>
    <dgm:pt modelId="{F02185E9-907F-48C8-8869-B33DBF587808}">
      <dgm:prSet phldrT="[Text]" phldr="0"/>
      <dgm:spPr/>
      <dgm:t>
        <a:bodyPr/>
        <a:lstStyle/>
        <a:p>
          <a:r>
            <a:rPr lang="en-US" dirty="0"/>
            <a:t>2023</a:t>
          </a:r>
        </a:p>
        <a:p>
          <a:r>
            <a:rPr lang="en-US" dirty="0"/>
            <a:t>4.5%</a:t>
          </a:r>
        </a:p>
      </dgm:t>
    </dgm:pt>
    <dgm:pt modelId="{B1CC45AA-B051-43B4-979A-8D08A1B1CD5E}" type="parTrans" cxnId="{A50BCFC6-836A-4F9C-A471-9C7A106EAD81}">
      <dgm:prSet/>
      <dgm:spPr/>
      <dgm:t>
        <a:bodyPr/>
        <a:lstStyle/>
        <a:p>
          <a:endParaRPr lang="en-US"/>
        </a:p>
      </dgm:t>
    </dgm:pt>
    <dgm:pt modelId="{3F24F999-00E0-4BBC-BAA1-B2E4D7FD5167}" type="sibTrans" cxnId="{A50BCFC6-836A-4F9C-A471-9C7A106EAD81}">
      <dgm:prSet/>
      <dgm:spPr/>
      <dgm:t>
        <a:bodyPr/>
        <a:lstStyle/>
        <a:p>
          <a:endParaRPr lang="en-US"/>
        </a:p>
      </dgm:t>
    </dgm:pt>
    <dgm:pt modelId="{4FE9D3E9-4A34-4096-8A7E-E8ABD79DD1ED}">
      <dgm:prSet phldrT="[Text]" phldr="0"/>
      <dgm:spPr/>
      <dgm:t>
        <a:bodyPr/>
        <a:lstStyle/>
        <a:p>
          <a:r>
            <a:rPr lang="en-US" dirty="0"/>
            <a:t>2022</a:t>
          </a:r>
        </a:p>
        <a:p>
          <a:r>
            <a:rPr lang="en-US" dirty="0"/>
            <a:t>4%</a:t>
          </a:r>
        </a:p>
      </dgm:t>
    </dgm:pt>
    <dgm:pt modelId="{4AD112C7-8779-414E-B1BE-3F336928E4F2}" type="parTrans" cxnId="{2F66F677-CC5D-4EAD-BC25-8973901DC2A2}">
      <dgm:prSet/>
      <dgm:spPr/>
      <dgm:t>
        <a:bodyPr/>
        <a:lstStyle/>
        <a:p>
          <a:endParaRPr lang="en-US"/>
        </a:p>
      </dgm:t>
    </dgm:pt>
    <dgm:pt modelId="{38EF171D-DF54-440B-B766-D7272F25086C}" type="sibTrans" cxnId="{2F66F677-CC5D-4EAD-BC25-8973901DC2A2}">
      <dgm:prSet/>
      <dgm:spPr/>
      <dgm:t>
        <a:bodyPr/>
        <a:lstStyle/>
        <a:p>
          <a:endParaRPr lang="en-US"/>
        </a:p>
      </dgm:t>
    </dgm:pt>
    <dgm:pt modelId="{B1C64CDD-89DC-42DC-8B44-343BD8F3A1C2}" type="pres">
      <dgm:prSet presAssocID="{AE1FD830-DEDD-4054-894B-46E4176CEC78}" presName="diagram" presStyleCnt="0">
        <dgm:presLayoutVars>
          <dgm:dir/>
          <dgm:resizeHandles val="exact"/>
        </dgm:presLayoutVars>
      </dgm:prSet>
      <dgm:spPr/>
    </dgm:pt>
    <dgm:pt modelId="{0AA33FCE-6465-455E-9973-9886F4EBFFFA}" type="pres">
      <dgm:prSet presAssocID="{EC30B336-6DBA-47AD-B3BD-629BA8E3BFB8}" presName="node" presStyleLbl="node1" presStyleIdx="0" presStyleCnt="5">
        <dgm:presLayoutVars>
          <dgm:bulletEnabled val="1"/>
        </dgm:presLayoutVars>
      </dgm:prSet>
      <dgm:spPr/>
    </dgm:pt>
    <dgm:pt modelId="{D76C4612-5339-47FA-8DC8-B80DE1A50777}" type="pres">
      <dgm:prSet presAssocID="{7BBDE171-70BD-4F9D-A341-8F24A70477FD}" presName="sibTrans" presStyleCnt="0"/>
      <dgm:spPr/>
    </dgm:pt>
    <dgm:pt modelId="{BA96587C-26EB-4385-8717-D71990F97A29}" type="pres">
      <dgm:prSet presAssocID="{4FE9D3E9-4A34-4096-8A7E-E8ABD79DD1ED}" presName="node" presStyleLbl="node1" presStyleIdx="1" presStyleCnt="5">
        <dgm:presLayoutVars>
          <dgm:bulletEnabled val="1"/>
        </dgm:presLayoutVars>
      </dgm:prSet>
      <dgm:spPr/>
    </dgm:pt>
    <dgm:pt modelId="{ABCF088A-F5D2-4767-A135-AE9BC507626B}" type="pres">
      <dgm:prSet presAssocID="{38EF171D-DF54-440B-B766-D7272F25086C}" presName="sibTrans" presStyleCnt="0"/>
      <dgm:spPr/>
    </dgm:pt>
    <dgm:pt modelId="{C6ABBACD-730C-406F-8E6B-DF09762F1F3C}" type="pres">
      <dgm:prSet presAssocID="{F02185E9-907F-48C8-8869-B33DBF587808}" presName="node" presStyleLbl="node1" presStyleIdx="2" presStyleCnt="5">
        <dgm:presLayoutVars>
          <dgm:bulletEnabled val="1"/>
        </dgm:presLayoutVars>
      </dgm:prSet>
      <dgm:spPr/>
    </dgm:pt>
    <dgm:pt modelId="{E5D6D404-6F92-41B2-9107-38C9F9824230}" type="pres">
      <dgm:prSet presAssocID="{3F24F999-00E0-4BBC-BAA1-B2E4D7FD5167}" presName="sibTrans" presStyleCnt="0"/>
      <dgm:spPr/>
    </dgm:pt>
    <dgm:pt modelId="{752942CA-58AC-451D-8C58-48EF44F2815A}" type="pres">
      <dgm:prSet presAssocID="{935DCFF3-5BF0-408D-B794-5557D0257E21}" presName="node" presStyleLbl="node1" presStyleIdx="3" presStyleCnt="5">
        <dgm:presLayoutVars>
          <dgm:bulletEnabled val="1"/>
        </dgm:presLayoutVars>
      </dgm:prSet>
      <dgm:spPr/>
    </dgm:pt>
    <dgm:pt modelId="{10DF6E69-10E9-4E7A-B1BC-6FD5C02C120C}" type="pres">
      <dgm:prSet presAssocID="{394772F7-918A-48EA-9525-C18F6A4CE54D}" presName="sibTrans" presStyleCnt="0"/>
      <dgm:spPr/>
    </dgm:pt>
    <dgm:pt modelId="{5C6EBF11-B5C2-45BE-BB8E-A0D779ACAB60}" type="pres">
      <dgm:prSet presAssocID="{12FDC910-9595-43DA-BA6C-A3C527004E5F}" presName="node" presStyleLbl="node1" presStyleIdx="4" presStyleCnt="5">
        <dgm:presLayoutVars>
          <dgm:bulletEnabled val="1"/>
        </dgm:presLayoutVars>
      </dgm:prSet>
      <dgm:spPr/>
    </dgm:pt>
  </dgm:ptLst>
  <dgm:cxnLst>
    <dgm:cxn modelId="{A34BA111-9E5F-47DC-BDFA-B40DF460677B}" srcId="{AE1FD830-DEDD-4054-894B-46E4176CEC78}" destId="{EC30B336-6DBA-47AD-B3BD-629BA8E3BFB8}" srcOrd="0" destOrd="0" parTransId="{1B824E8D-0042-440F-93D7-1A9EEDEC61B3}" sibTransId="{7BBDE171-70BD-4F9D-A341-8F24A70477FD}"/>
    <dgm:cxn modelId="{A9691A17-00EA-4152-8C8F-C35CB65107FC}" type="presOf" srcId="{F02185E9-907F-48C8-8869-B33DBF587808}" destId="{C6ABBACD-730C-406F-8E6B-DF09762F1F3C}" srcOrd="0" destOrd="0" presId="urn:microsoft.com/office/officeart/2005/8/layout/default"/>
    <dgm:cxn modelId="{2E5BA534-A212-41D7-8B58-9CC9F0D01954}" type="presOf" srcId="{AE1FD830-DEDD-4054-894B-46E4176CEC78}" destId="{B1C64CDD-89DC-42DC-8B44-343BD8F3A1C2}" srcOrd="0" destOrd="0" presId="urn:microsoft.com/office/officeart/2005/8/layout/default"/>
    <dgm:cxn modelId="{220A8A42-CC9D-4565-B1B5-D4536B00F680}" type="presOf" srcId="{12FDC910-9595-43DA-BA6C-A3C527004E5F}" destId="{5C6EBF11-B5C2-45BE-BB8E-A0D779ACAB60}" srcOrd="0" destOrd="0" presId="urn:microsoft.com/office/officeart/2005/8/layout/default"/>
    <dgm:cxn modelId="{3B810D66-2602-4D50-B6BA-C4C624E13FBA}" type="presOf" srcId="{4FE9D3E9-4A34-4096-8A7E-E8ABD79DD1ED}" destId="{BA96587C-26EB-4385-8717-D71990F97A29}" srcOrd="0" destOrd="0" presId="urn:microsoft.com/office/officeart/2005/8/layout/default"/>
    <dgm:cxn modelId="{F8F16669-0FFB-47C3-BEA6-60CA6C1DB90A}" srcId="{AE1FD830-DEDD-4054-894B-46E4176CEC78}" destId="{12FDC910-9595-43DA-BA6C-A3C527004E5F}" srcOrd="4" destOrd="0" parTransId="{43864423-8BFD-400B-8713-756114EB31C3}" sibTransId="{333C5FF9-72DB-444B-9471-C7B6F95F41A4}"/>
    <dgm:cxn modelId="{E53D206E-D9F8-47A5-AD0B-604E6F78FA93}" type="presOf" srcId="{935DCFF3-5BF0-408D-B794-5557D0257E21}" destId="{752942CA-58AC-451D-8C58-48EF44F2815A}" srcOrd="0" destOrd="0" presId="urn:microsoft.com/office/officeart/2005/8/layout/default"/>
    <dgm:cxn modelId="{2F66F677-CC5D-4EAD-BC25-8973901DC2A2}" srcId="{AE1FD830-DEDD-4054-894B-46E4176CEC78}" destId="{4FE9D3E9-4A34-4096-8A7E-E8ABD79DD1ED}" srcOrd="1" destOrd="0" parTransId="{4AD112C7-8779-414E-B1BE-3F336928E4F2}" sibTransId="{38EF171D-DF54-440B-B766-D7272F25086C}"/>
    <dgm:cxn modelId="{C86AD580-F949-42E5-B9D0-560BAFBF0084}" type="presOf" srcId="{EC30B336-6DBA-47AD-B3BD-629BA8E3BFB8}" destId="{0AA33FCE-6465-455E-9973-9886F4EBFFFA}" srcOrd="0" destOrd="0" presId="urn:microsoft.com/office/officeart/2005/8/layout/default"/>
    <dgm:cxn modelId="{0AE88B8C-9A88-4BA2-B053-D98F81F48433}" srcId="{AE1FD830-DEDD-4054-894B-46E4176CEC78}" destId="{935DCFF3-5BF0-408D-B794-5557D0257E21}" srcOrd="3" destOrd="0" parTransId="{66179FE1-677B-4518-BD95-1C83F9F51AA4}" sibTransId="{394772F7-918A-48EA-9525-C18F6A4CE54D}"/>
    <dgm:cxn modelId="{A50BCFC6-836A-4F9C-A471-9C7A106EAD81}" srcId="{AE1FD830-DEDD-4054-894B-46E4176CEC78}" destId="{F02185E9-907F-48C8-8869-B33DBF587808}" srcOrd="2" destOrd="0" parTransId="{B1CC45AA-B051-43B4-979A-8D08A1B1CD5E}" sibTransId="{3F24F999-00E0-4BBC-BAA1-B2E4D7FD5167}"/>
    <dgm:cxn modelId="{A6FD0798-D87E-4DF0-B264-41A608DE39F8}" type="presParOf" srcId="{B1C64CDD-89DC-42DC-8B44-343BD8F3A1C2}" destId="{0AA33FCE-6465-455E-9973-9886F4EBFFFA}" srcOrd="0" destOrd="0" presId="urn:microsoft.com/office/officeart/2005/8/layout/default"/>
    <dgm:cxn modelId="{B3C6B469-01A5-42E9-AEB8-C4A50B006ABB}" type="presParOf" srcId="{B1C64CDD-89DC-42DC-8B44-343BD8F3A1C2}" destId="{D76C4612-5339-47FA-8DC8-B80DE1A50777}" srcOrd="1" destOrd="0" presId="urn:microsoft.com/office/officeart/2005/8/layout/default"/>
    <dgm:cxn modelId="{53DA3751-44E0-4A0E-9095-78B078D0B4FF}" type="presParOf" srcId="{B1C64CDD-89DC-42DC-8B44-343BD8F3A1C2}" destId="{BA96587C-26EB-4385-8717-D71990F97A29}" srcOrd="2" destOrd="0" presId="urn:microsoft.com/office/officeart/2005/8/layout/default"/>
    <dgm:cxn modelId="{73CC9AA4-5956-42AC-B88D-27071A16B6BC}" type="presParOf" srcId="{B1C64CDD-89DC-42DC-8B44-343BD8F3A1C2}" destId="{ABCF088A-F5D2-4767-A135-AE9BC507626B}" srcOrd="3" destOrd="0" presId="urn:microsoft.com/office/officeart/2005/8/layout/default"/>
    <dgm:cxn modelId="{68F5BA77-A6AC-4BAF-8022-3FDDA1C66F98}" type="presParOf" srcId="{B1C64CDD-89DC-42DC-8B44-343BD8F3A1C2}" destId="{C6ABBACD-730C-406F-8E6B-DF09762F1F3C}" srcOrd="4" destOrd="0" presId="urn:microsoft.com/office/officeart/2005/8/layout/default"/>
    <dgm:cxn modelId="{630341B7-DBF7-4B41-B264-49966888BA81}" type="presParOf" srcId="{B1C64CDD-89DC-42DC-8B44-343BD8F3A1C2}" destId="{E5D6D404-6F92-41B2-9107-38C9F9824230}" srcOrd="5" destOrd="0" presId="urn:microsoft.com/office/officeart/2005/8/layout/default"/>
    <dgm:cxn modelId="{7E06D5AB-CFC5-4F55-8638-D3A2DE6260E3}" type="presParOf" srcId="{B1C64CDD-89DC-42DC-8B44-343BD8F3A1C2}" destId="{752942CA-58AC-451D-8C58-48EF44F2815A}" srcOrd="6" destOrd="0" presId="urn:microsoft.com/office/officeart/2005/8/layout/default"/>
    <dgm:cxn modelId="{91A8DD0F-CD18-4703-AF1F-C6D7A3A5EA8D}" type="presParOf" srcId="{B1C64CDD-89DC-42DC-8B44-343BD8F3A1C2}" destId="{10DF6E69-10E9-4E7A-B1BC-6FD5C02C120C}" srcOrd="7" destOrd="0" presId="urn:microsoft.com/office/officeart/2005/8/layout/default"/>
    <dgm:cxn modelId="{306467C9-8210-48FE-A0F3-C9152728356F}" type="presParOf" srcId="{B1C64CDD-89DC-42DC-8B44-343BD8F3A1C2}" destId="{5C6EBF11-B5C2-45BE-BB8E-A0D779ACAB6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58DC3C-07DC-4470-A117-E0699CCECFB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AA4893-6953-41BF-8CCD-B9314CFE5B83}">
      <dgm:prSet phldrT="[Text]" custT="1"/>
      <dgm:spPr>
        <a:xfrm>
          <a:off x="0" y="0"/>
          <a:ext cx="2497284" cy="475948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endParaRPr lang="en-US" sz="3200" b="1" dirty="0">
            <a:solidFill>
              <a:srgbClr val="156082"/>
            </a:solidFill>
            <a:latin typeface="Aptos" panose="02110004020202020204"/>
            <a:ea typeface="+mn-ea"/>
            <a:cs typeface="+mn-cs"/>
          </a:endParaRPr>
        </a:p>
      </dgm:t>
    </dgm:pt>
    <dgm:pt modelId="{66CB03B6-9470-4BFC-9AD2-FC558EB15197}" type="sibTrans" cxnId="{C31BE185-C8FD-4DC1-AD78-EAC5697E3EAF}">
      <dgm:prSet/>
      <dgm:spPr/>
      <dgm:t>
        <a:bodyPr/>
        <a:lstStyle/>
        <a:p>
          <a:endParaRPr lang="en-US"/>
        </a:p>
      </dgm:t>
    </dgm:pt>
    <dgm:pt modelId="{556C44F3-A08D-447D-B104-1BB39BC893CF}" type="parTrans" cxnId="{C31BE185-C8FD-4DC1-AD78-EAC5697E3EAF}">
      <dgm:prSet/>
      <dgm:spPr/>
      <dgm:t>
        <a:bodyPr/>
        <a:lstStyle/>
        <a:p>
          <a:endParaRPr lang="en-US"/>
        </a:p>
      </dgm:t>
    </dgm:pt>
    <dgm:pt modelId="{5D0B7BC6-6688-45DA-BF35-C96BFBAEF673}" type="pres">
      <dgm:prSet presAssocID="{9258DC3C-07DC-4470-A117-E0699CCECFB8}" presName="vert0" presStyleCnt="0">
        <dgm:presLayoutVars>
          <dgm:dir/>
          <dgm:animOne val="branch"/>
          <dgm:animLvl val="lvl"/>
        </dgm:presLayoutVars>
      </dgm:prSet>
      <dgm:spPr/>
    </dgm:pt>
    <dgm:pt modelId="{A00A6685-F22D-4CA1-862D-51B8A28A58FE}" type="pres">
      <dgm:prSet presAssocID="{84AA4893-6953-41BF-8CCD-B9314CFE5B83}" presName="thickLine" presStyleLbl="alignNode1" presStyleIdx="0" presStyleCnt="1"/>
      <dgm:spPr>
        <a:xfrm>
          <a:off x="0" y="0"/>
          <a:ext cx="7488490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ADD6A236-67F6-44D3-9A9C-517685E2002C}" type="pres">
      <dgm:prSet presAssocID="{84AA4893-6953-41BF-8CCD-B9314CFE5B83}" presName="horz1" presStyleCnt="0"/>
      <dgm:spPr/>
    </dgm:pt>
    <dgm:pt modelId="{F8FA9A77-05AA-41B6-B08E-6865D3ED4D84}" type="pres">
      <dgm:prSet presAssocID="{84AA4893-6953-41BF-8CCD-B9314CFE5B83}" presName="tx1" presStyleLbl="revTx" presStyleIdx="0" presStyleCnt="1" custScaleX="200168"/>
      <dgm:spPr/>
    </dgm:pt>
    <dgm:pt modelId="{9303DC3F-E0AA-4B01-A280-9252A5EB093C}" type="pres">
      <dgm:prSet presAssocID="{84AA4893-6953-41BF-8CCD-B9314CFE5B83}" presName="vert1" presStyleCnt="0"/>
      <dgm:spPr/>
    </dgm:pt>
  </dgm:ptLst>
  <dgm:cxnLst>
    <dgm:cxn modelId="{5567BA1E-DBC6-4A00-BF9E-C6731BFA7B69}" type="presOf" srcId="{84AA4893-6953-41BF-8CCD-B9314CFE5B83}" destId="{F8FA9A77-05AA-41B6-B08E-6865D3ED4D84}" srcOrd="0" destOrd="0" presId="urn:microsoft.com/office/officeart/2008/layout/LinedList"/>
    <dgm:cxn modelId="{C31BE185-C8FD-4DC1-AD78-EAC5697E3EAF}" srcId="{9258DC3C-07DC-4470-A117-E0699CCECFB8}" destId="{84AA4893-6953-41BF-8CCD-B9314CFE5B83}" srcOrd="0" destOrd="0" parTransId="{556C44F3-A08D-447D-B104-1BB39BC893CF}" sibTransId="{66CB03B6-9470-4BFC-9AD2-FC558EB15197}"/>
    <dgm:cxn modelId="{52F483CE-C8D8-47D9-8925-FF9F70AF73D5}" type="presOf" srcId="{9258DC3C-07DC-4470-A117-E0699CCECFB8}" destId="{5D0B7BC6-6688-45DA-BF35-C96BFBAEF673}" srcOrd="0" destOrd="0" presId="urn:microsoft.com/office/officeart/2008/layout/LinedList"/>
    <dgm:cxn modelId="{C568647B-3221-47CA-8783-1222944DA3B9}" type="presParOf" srcId="{5D0B7BC6-6688-45DA-BF35-C96BFBAEF673}" destId="{A00A6685-F22D-4CA1-862D-51B8A28A58FE}" srcOrd="0" destOrd="0" presId="urn:microsoft.com/office/officeart/2008/layout/LinedList"/>
    <dgm:cxn modelId="{3D0FD385-E58C-4756-972E-B53A1D81744B}" type="presParOf" srcId="{5D0B7BC6-6688-45DA-BF35-C96BFBAEF673}" destId="{ADD6A236-67F6-44D3-9A9C-517685E2002C}" srcOrd="1" destOrd="0" presId="urn:microsoft.com/office/officeart/2008/layout/LinedList"/>
    <dgm:cxn modelId="{81DF7C2B-9B64-40BE-A2ED-524DB4A85080}" type="presParOf" srcId="{ADD6A236-67F6-44D3-9A9C-517685E2002C}" destId="{F8FA9A77-05AA-41B6-B08E-6865D3ED4D84}" srcOrd="0" destOrd="0" presId="urn:microsoft.com/office/officeart/2008/layout/LinedList"/>
    <dgm:cxn modelId="{AE2B0E8E-4904-4E68-80BA-4FE07BE09244}" type="presParOf" srcId="{ADD6A236-67F6-44D3-9A9C-517685E2002C}" destId="{9303DC3F-E0AA-4B01-A280-9252A5EB093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58DC3C-07DC-4470-A117-E0699CCECFB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280513-6614-4F4D-89FB-15FE582A3D36}">
      <dgm:prSet phldrT="[Text]"/>
      <dgm:spPr>
        <a:xfrm>
          <a:off x="2590853" y="74366"/>
          <a:ext cx="4896806" cy="148733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Average # of new inquiries = </a:t>
          </a:r>
          <a:r>
            <a:rPr lang="en-US" b="1" dirty="0">
              <a:solidFill>
                <a:srgbClr val="002060"/>
              </a:solidFill>
              <a:latin typeface="Aptos" panose="02110004020202020204"/>
              <a:ea typeface="+mn-ea"/>
              <a:cs typeface="+mn-cs"/>
            </a:rPr>
            <a:t>226  </a:t>
          </a:r>
        </a:p>
      </dgm:t>
    </dgm:pt>
    <dgm:pt modelId="{8D0C4020-8B89-4C05-BBA2-94D32D3C472D}" type="parTrans" cxnId="{FE4F302E-4918-4052-9A4D-3D530EDCA8B4}">
      <dgm:prSet/>
      <dgm:spPr/>
      <dgm:t>
        <a:bodyPr/>
        <a:lstStyle/>
        <a:p>
          <a:endParaRPr lang="en-US"/>
        </a:p>
      </dgm:t>
    </dgm:pt>
    <dgm:pt modelId="{067A632A-875E-430F-8210-408929CAC0C8}" type="sibTrans" cxnId="{FE4F302E-4918-4052-9A4D-3D530EDCA8B4}">
      <dgm:prSet/>
      <dgm:spPr/>
      <dgm:t>
        <a:bodyPr/>
        <a:lstStyle/>
        <a:p>
          <a:endParaRPr lang="en-US"/>
        </a:p>
      </dgm:t>
    </dgm:pt>
    <dgm:pt modelId="{D54DC031-26D5-4953-A9E8-AF6DDB542420}">
      <dgm:prSet phldrT="[Text]"/>
      <dgm:spPr>
        <a:xfrm>
          <a:off x="2590853" y="1636073"/>
          <a:ext cx="4896806" cy="148733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Average # of home visits/appointments = </a:t>
          </a:r>
          <a:r>
            <a:rPr lang="en-US" b="1" dirty="0">
              <a:solidFill>
                <a:srgbClr val="002060"/>
              </a:solidFill>
              <a:latin typeface="Aptos" panose="02110004020202020204"/>
              <a:ea typeface="+mn-ea"/>
              <a:cs typeface="+mn-cs"/>
            </a:rPr>
            <a:t>81</a:t>
          </a:r>
        </a:p>
      </dgm:t>
    </dgm:pt>
    <dgm:pt modelId="{8BB1996E-8562-4272-A969-1BFACBD9F76D}" type="parTrans" cxnId="{60550D96-D6FC-482E-AAAC-98BD09526631}">
      <dgm:prSet/>
      <dgm:spPr/>
      <dgm:t>
        <a:bodyPr/>
        <a:lstStyle/>
        <a:p>
          <a:endParaRPr lang="en-US"/>
        </a:p>
      </dgm:t>
    </dgm:pt>
    <dgm:pt modelId="{FB7ABB0C-ED9E-455A-8F30-CD965677B712}" type="sibTrans" cxnId="{60550D96-D6FC-482E-AAAC-98BD09526631}">
      <dgm:prSet/>
      <dgm:spPr/>
      <dgm:t>
        <a:bodyPr/>
        <a:lstStyle/>
        <a:p>
          <a:endParaRPr lang="en-US"/>
        </a:p>
      </dgm:t>
    </dgm:pt>
    <dgm:pt modelId="{84AA4893-6953-41BF-8CCD-B9314CFE5B83}">
      <dgm:prSet phldrT="[Text]" custT="1"/>
      <dgm:spPr>
        <a:xfrm>
          <a:off x="0" y="0"/>
          <a:ext cx="2497284" cy="475948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endParaRPr lang="en-US" sz="3200" b="1" dirty="0">
            <a:solidFill>
              <a:srgbClr val="156082"/>
            </a:solidFill>
            <a:latin typeface="Aptos" panose="02110004020202020204"/>
            <a:ea typeface="+mn-ea"/>
            <a:cs typeface="+mn-cs"/>
          </a:endParaRPr>
        </a:p>
      </dgm:t>
    </dgm:pt>
    <dgm:pt modelId="{66CB03B6-9470-4BFC-9AD2-FC558EB15197}" type="sibTrans" cxnId="{C31BE185-C8FD-4DC1-AD78-EAC5697E3EAF}">
      <dgm:prSet/>
      <dgm:spPr/>
      <dgm:t>
        <a:bodyPr/>
        <a:lstStyle/>
        <a:p>
          <a:endParaRPr lang="en-US"/>
        </a:p>
      </dgm:t>
    </dgm:pt>
    <dgm:pt modelId="{556C44F3-A08D-447D-B104-1BB39BC893CF}" type="parTrans" cxnId="{C31BE185-C8FD-4DC1-AD78-EAC5697E3EAF}">
      <dgm:prSet/>
      <dgm:spPr/>
      <dgm:t>
        <a:bodyPr/>
        <a:lstStyle/>
        <a:p>
          <a:endParaRPr lang="en-US"/>
        </a:p>
      </dgm:t>
    </dgm:pt>
    <dgm:pt modelId="{924AE83E-8A71-4A8E-9211-28BD752491CF}">
      <dgm:prSet/>
      <dgm:spPr>
        <a:xfrm>
          <a:off x="2590853" y="3197780"/>
          <a:ext cx="4896806" cy="148733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Average # of days from inquiry to application = </a:t>
          </a:r>
          <a:r>
            <a:rPr lang="en-US" b="1" dirty="0">
              <a:solidFill>
                <a:srgbClr val="002060"/>
              </a:solidFill>
              <a:latin typeface="Aptos" panose="02110004020202020204"/>
              <a:ea typeface="+mn-ea"/>
              <a:cs typeface="+mn-cs"/>
            </a:rPr>
            <a:t>140</a:t>
          </a:r>
        </a:p>
      </dgm:t>
    </dgm:pt>
    <dgm:pt modelId="{34570C34-F918-4F73-A4A2-F177876B9F1F}" type="parTrans" cxnId="{3EB1ACBE-9B87-4427-889D-505B053F56A3}">
      <dgm:prSet/>
      <dgm:spPr/>
      <dgm:t>
        <a:bodyPr/>
        <a:lstStyle/>
        <a:p>
          <a:endParaRPr lang="en-US"/>
        </a:p>
      </dgm:t>
    </dgm:pt>
    <dgm:pt modelId="{22D8D745-EECE-4647-9EFA-8A5A7208BD48}" type="sibTrans" cxnId="{3EB1ACBE-9B87-4427-889D-505B053F56A3}">
      <dgm:prSet/>
      <dgm:spPr/>
      <dgm:t>
        <a:bodyPr/>
        <a:lstStyle/>
        <a:p>
          <a:endParaRPr lang="en-US"/>
        </a:p>
      </dgm:t>
    </dgm:pt>
    <dgm:pt modelId="{5D0B7BC6-6688-45DA-BF35-C96BFBAEF673}" type="pres">
      <dgm:prSet presAssocID="{9258DC3C-07DC-4470-A117-E0699CCECFB8}" presName="vert0" presStyleCnt="0">
        <dgm:presLayoutVars>
          <dgm:dir/>
          <dgm:animOne val="branch"/>
          <dgm:animLvl val="lvl"/>
        </dgm:presLayoutVars>
      </dgm:prSet>
      <dgm:spPr/>
    </dgm:pt>
    <dgm:pt modelId="{A00A6685-F22D-4CA1-862D-51B8A28A58FE}" type="pres">
      <dgm:prSet presAssocID="{84AA4893-6953-41BF-8CCD-B9314CFE5B83}" presName="thickLine" presStyleLbl="alignNode1" presStyleIdx="0" presStyleCnt="1"/>
      <dgm:spPr>
        <a:xfrm>
          <a:off x="0" y="0"/>
          <a:ext cx="7488490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ADD6A236-67F6-44D3-9A9C-517685E2002C}" type="pres">
      <dgm:prSet presAssocID="{84AA4893-6953-41BF-8CCD-B9314CFE5B83}" presName="horz1" presStyleCnt="0"/>
      <dgm:spPr/>
    </dgm:pt>
    <dgm:pt modelId="{F8FA9A77-05AA-41B6-B08E-6865D3ED4D84}" type="pres">
      <dgm:prSet presAssocID="{84AA4893-6953-41BF-8CCD-B9314CFE5B83}" presName="tx1" presStyleLbl="revTx" presStyleIdx="0" presStyleCnt="4" custScaleX="200168"/>
      <dgm:spPr/>
    </dgm:pt>
    <dgm:pt modelId="{9303DC3F-E0AA-4B01-A280-9252A5EB093C}" type="pres">
      <dgm:prSet presAssocID="{84AA4893-6953-41BF-8CCD-B9314CFE5B83}" presName="vert1" presStyleCnt="0"/>
      <dgm:spPr/>
    </dgm:pt>
    <dgm:pt modelId="{CCEB6231-36E9-4EB7-BC9D-0415D2D3B31C}" type="pres">
      <dgm:prSet presAssocID="{28280513-6614-4F4D-89FB-15FE582A3D36}" presName="vertSpace2a" presStyleCnt="0"/>
      <dgm:spPr/>
    </dgm:pt>
    <dgm:pt modelId="{C24A7C5C-8B67-4897-B3CD-BC54F556CF5B}" type="pres">
      <dgm:prSet presAssocID="{28280513-6614-4F4D-89FB-15FE582A3D36}" presName="horz2" presStyleCnt="0"/>
      <dgm:spPr/>
    </dgm:pt>
    <dgm:pt modelId="{62F264FD-0721-408D-AAA7-ED0124FBF689}" type="pres">
      <dgm:prSet presAssocID="{28280513-6614-4F4D-89FB-15FE582A3D36}" presName="horzSpace2" presStyleCnt="0"/>
      <dgm:spPr/>
    </dgm:pt>
    <dgm:pt modelId="{AAB75569-89B3-4B58-835C-14D0C65DC60A}" type="pres">
      <dgm:prSet presAssocID="{28280513-6614-4F4D-89FB-15FE582A3D36}" presName="tx2" presStyleLbl="revTx" presStyleIdx="1" presStyleCnt="4"/>
      <dgm:spPr/>
    </dgm:pt>
    <dgm:pt modelId="{1BF67870-7A2A-4E4D-ABE2-1FF16FB64E5B}" type="pres">
      <dgm:prSet presAssocID="{28280513-6614-4F4D-89FB-15FE582A3D36}" presName="vert2" presStyleCnt="0"/>
      <dgm:spPr/>
    </dgm:pt>
    <dgm:pt modelId="{E7062A74-1807-48B8-9A89-F62F3DDC2F4C}" type="pres">
      <dgm:prSet presAssocID="{28280513-6614-4F4D-89FB-15FE582A3D36}" presName="thinLine2b" presStyleLbl="callout" presStyleIdx="0" presStyleCnt="3"/>
      <dgm:spPr>
        <a:xfrm>
          <a:off x="2497284" y="1561706"/>
          <a:ext cx="4990376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F480D96-E5A5-4E64-B78F-B013A180D9C2}" type="pres">
      <dgm:prSet presAssocID="{28280513-6614-4F4D-89FB-15FE582A3D36}" presName="vertSpace2b" presStyleCnt="0"/>
      <dgm:spPr/>
    </dgm:pt>
    <dgm:pt modelId="{710AE537-F8A7-4A7C-9097-C579FC5035B9}" type="pres">
      <dgm:prSet presAssocID="{D54DC031-26D5-4953-A9E8-AF6DDB542420}" presName="horz2" presStyleCnt="0"/>
      <dgm:spPr/>
    </dgm:pt>
    <dgm:pt modelId="{94274605-0E1F-4BC0-8BA7-64EE78F63093}" type="pres">
      <dgm:prSet presAssocID="{D54DC031-26D5-4953-A9E8-AF6DDB542420}" presName="horzSpace2" presStyleCnt="0"/>
      <dgm:spPr/>
    </dgm:pt>
    <dgm:pt modelId="{139D9C10-8482-4086-A609-4B9D7E9DE303}" type="pres">
      <dgm:prSet presAssocID="{D54DC031-26D5-4953-A9E8-AF6DDB542420}" presName="tx2" presStyleLbl="revTx" presStyleIdx="2" presStyleCnt="4"/>
      <dgm:spPr/>
    </dgm:pt>
    <dgm:pt modelId="{9DEBA4EF-4BCD-4A7B-A574-48687188C6B0}" type="pres">
      <dgm:prSet presAssocID="{D54DC031-26D5-4953-A9E8-AF6DDB542420}" presName="vert2" presStyleCnt="0"/>
      <dgm:spPr/>
    </dgm:pt>
    <dgm:pt modelId="{FE1BCD38-69F6-40B0-9D43-89A38962E699}" type="pres">
      <dgm:prSet presAssocID="{D54DC031-26D5-4953-A9E8-AF6DDB542420}" presName="thinLine2b" presStyleLbl="callout" presStyleIdx="1" presStyleCnt="3"/>
      <dgm:spPr>
        <a:xfrm>
          <a:off x="2497284" y="3123413"/>
          <a:ext cx="4990376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BA68662B-7ADA-443F-B6A3-7771BAF2B871}" type="pres">
      <dgm:prSet presAssocID="{D54DC031-26D5-4953-A9E8-AF6DDB542420}" presName="vertSpace2b" presStyleCnt="0"/>
      <dgm:spPr/>
    </dgm:pt>
    <dgm:pt modelId="{E22D444E-8085-49C0-BEC3-B1EA750E79F0}" type="pres">
      <dgm:prSet presAssocID="{924AE83E-8A71-4A8E-9211-28BD752491CF}" presName="horz2" presStyleCnt="0"/>
      <dgm:spPr/>
    </dgm:pt>
    <dgm:pt modelId="{38077C61-72DF-427D-A69D-2846374E1615}" type="pres">
      <dgm:prSet presAssocID="{924AE83E-8A71-4A8E-9211-28BD752491CF}" presName="horzSpace2" presStyleCnt="0"/>
      <dgm:spPr/>
    </dgm:pt>
    <dgm:pt modelId="{AEB4DFAF-1AAA-43B6-9349-1AB8A833446E}" type="pres">
      <dgm:prSet presAssocID="{924AE83E-8A71-4A8E-9211-28BD752491CF}" presName="tx2" presStyleLbl="revTx" presStyleIdx="3" presStyleCnt="4"/>
      <dgm:spPr/>
    </dgm:pt>
    <dgm:pt modelId="{2FF6A2CE-588C-4760-BB94-82FC6D848945}" type="pres">
      <dgm:prSet presAssocID="{924AE83E-8A71-4A8E-9211-28BD752491CF}" presName="vert2" presStyleCnt="0"/>
      <dgm:spPr/>
    </dgm:pt>
    <dgm:pt modelId="{4C73F7E2-6F01-4E01-A3FD-90565AC3A002}" type="pres">
      <dgm:prSet presAssocID="{924AE83E-8A71-4A8E-9211-28BD752491CF}" presName="thinLine2b" presStyleLbl="callout" presStyleIdx="2" presStyleCnt="3"/>
      <dgm:spPr>
        <a:xfrm>
          <a:off x="2497284" y="4685120"/>
          <a:ext cx="4990376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EABF844-88A6-4A4B-A828-B813D45FF53D}" type="pres">
      <dgm:prSet presAssocID="{924AE83E-8A71-4A8E-9211-28BD752491CF}" presName="vertSpace2b" presStyleCnt="0"/>
      <dgm:spPr/>
    </dgm:pt>
  </dgm:ptLst>
  <dgm:cxnLst>
    <dgm:cxn modelId="{5567BA1E-DBC6-4A00-BF9E-C6731BFA7B69}" type="presOf" srcId="{84AA4893-6953-41BF-8CCD-B9314CFE5B83}" destId="{F8FA9A77-05AA-41B6-B08E-6865D3ED4D84}" srcOrd="0" destOrd="0" presId="urn:microsoft.com/office/officeart/2008/layout/LinedList"/>
    <dgm:cxn modelId="{FE4F302E-4918-4052-9A4D-3D530EDCA8B4}" srcId="{84AA4893-6953-41BF-8CCD-B9314CFE5B83}" destId="{28280513-6614-4F4D-89FB-15FE582A3D36}" srcOrd="0" destOrd="0" parTransId="{8D0C4020-8B89-4C05-BBA2-94D32D3C472D}" sibTransId="{067A632A-875E-430F-8210-408929CAC0C8}"/>
    <dgm:cxn modelId="{0C68A044-E5BD-429E-A62D-5587BE51491C}" type="presOf" srcId="{D54DC031-26D5-4953-A9E8-AF6DDB542420}" destId="{139D9C10-8482-4086-A609-4B9D7E9DE303}" srcOrd="0" destOrd="0" presId="urn:microsoft.com/office/officeart/2008/layout/LinedList"/>
    <dgm:cxn modelId="{3A7EB075-6425-4D08-8A12-01F45E9AEF37}" type="presOf" srcId="{924AE83E-8A71-4A8E-9211-28BD752491CF}" destId="{AEB4DFAF-1AAA-43B6-9349-1AB8A833446E}" srcOrd="0" destOrd="0" presId="urn:microsoft.com/office/officeart/2008/layout/LinedList"/>
    <dgm:cxn modelId="{C31BE185-C8FD-4DC1-AD78-EAC5697E3EAF}" srcId="{9258DC3C-07DC-4470-A117-E0699CCECFB8}" destId="{84AA4893-6953-41BF-8CCD-B9314CFE5B83}" srcOrd="0" destOrd="0" parTransId="{556C44F3-A08D-447D-B104-1BB39BC893CF}" sibTransId="{66CB03B6-9470-4BFC-9AD2-FC558EB15197}"/>
    <dgm:cxn modelId="{60550D96-D6FC-482E-AAAC-98BD09526631}" srcId="{84AA4893-6953-41BF-8CCD-B9314CFE5B83}" destId="{D54DC031-26D5-4953-A9E8-AF6DDB542420}" srcOrd="1" destOrd="0" parTransId="{8BB1996E-8562-4272-A969-1BFACBD9F76D}" sibTransId="{FB7ABB0C-ED9E-455A-8F30-CD965677B712}"/>
    <dgm:cxn modelId="{12A108BA-66A3-4B08-849B-CFCF31862245}" type="presOf" srcId="{28280513-6614-4F4D-89FB-15FE582A3D36}" destId="{AAB75569-89B3-4B58-835C-14D0C65DC60A}" srcOrd="0" destOrd="0" presId="urn:microsoft.com/office/officeart/2008/layout/LinedList"/>
    <dgm:cxn modelId="{3EB1ACBE-9B87-4427-889D-505B053F56A3}" srcId="{84AA4893-6953-41BF-8CCD-B9314CFE5B83}" destId="{924AE83E-8A71-4A8E-9211-28BD752491CF}" srcOrd="2" destOrd="0" parTransId="{34570C34-F918-4F73-A4A2-F177876B9F1F}" sibTransId="{22D8D745-EECE-4647-9EFA-8A5A7208BD48}"/>
    <dgm:cxn modelId="{52F483CE-C8D8-47D9-8925-FF9F70AF73D5}" type="presOf" srcId="{9258DC3C-07DC-4470-A117-E0699CCECFB8}" destId="{5D0B7BC6-6688-45DA-BF35-C96BFBAEF673}" srcOrd="0" destOrd="0" presId="urn:microsoft.com/office/officeart/2008/layout/LinedList"/>
    <dgm:cxn modelId="{C568647B-3221-47CA-8783-1222944DA3B9}" type="presParOf" srcId="{5D0B7BC6-6688-45DA-BF35-C96BFBAEF673}" destId="{A00A6685-F22D-4CA1-862D-51B8A28A58FE}" srcOrd="0" destOrd="0" presId="urn:microsoft.com/office/officeart/2008/layout/LinedList"/>
    <dgm:cxn modelId="{3D0FD385-E58C-4756-972E-B53A1D81744B}" type="presParOf" srcId="{5D0B7BC6-6688-45DA-BF35-C96BFBAEF673}" destId="{ADD6A236-67F6-44D3-9A9C-517685E2002C}" srcOrd="1" destOrd="0" presId="urn:microsoft.com/office/officeart/2008/layout/LinedList"/>
    <dgm:cxn modelId="{81DF7C2B-9B64-40BE-A2ED-524DB4A85080}" type="presParOf" srcId="{ADD6A236-67F6-44D3-9A9C-517685E2002C}" destId="{F8FA9A77-05AA-41B6-B08E-6865D3ED4D84}" srcOrd="0" destOrd="0" presId="urn:microsoft.com/office/officeart/2008/layout/LinedList"/>
    <dgm:cxn modelId="{AE2B0E8E-4904-4E68-80BA-4FE07BE09244}" type="presParOf" srcId="{ADD6A236-67F6-44D3-9A9C-517685E2002C}" destId="{9303DC3F-E0AA-4B01-A280-9252A5EB093C}" srcOrd="1" destOrd="0" presId="urn:microsoft.com/office/officeart/2008/layout/LinedList"/>
    <dgm:cxn modelId="{9AF81A6F-DAEE-4E9F-9E2F-0D72D3E2B6C5}" type="presParOf" srcId="{9303DC3F-E0AA-4B01-A280-9252A5EB093C}" destId="{CCEB6231-36E9-4EB7-BC9D-0415D2D3B31C}" srcOrd="0" destOrd="0" presId="urn:microsoft.com/office/officeart/2008/layout/LinedList"/>
    <dgm:cxn modelId="{12E341D8-538A-4E9C-8082-B5F9E11417DD}" type="presParOf" srcId="{9303DC3F-E0AA-4B01-A280-9252A5EB093C}" destId="{C24A7C5C-8B67-4897-B3CD-BC54F556CF5B}" srcOrd="1" destOrd="0" presId="urn:microsoft.com/office/officeart/2008/layout/LinedList"/>
    <dgm:cxn modelId="{1D226BB8-D610-4704-8EFA-513EB338E28A}" type="presParOf" srcId="{C24A7C5C-8B67-4897-B3CD-BC54F556CF5B}" destId="{62F264FD-0721-408D-AAA7-ED0124FBF689}" srcOrd="0" destOrd="0" presId="urn:microsoft.com/office/officeart/2008/layout/LinedList"/>
    <dgm:cxn modelId="{11E3F862-CF37-4A8B-8DE9-5213BB599720}" type="presParOf" srcId="{C24A7C5C-8B67-4897-B3CD-BC54F556CF5B}" destId="{AAB75569-89B3-4B58-835C-14D0C65DC60A}" srcOrd="1" destOrd="0" presId="urn:microsoft.com/office/officeart/2008/layout/LinedList"/>
    <dgm:cxn modelId="{58B4B046-6F36-4DAB-A4B4-C9FF015A515B}" type="presParOf" srcId="{C24A7C5C-8B67-4897-B3CD-BC54F556CF5B}" destId="{1BF67870-7A2A-4E4D-ABE2-1FF16FB64E5B}" srcOrd="2" destOrd="0" presId="urn:microsoft.com/office/officeart/2008/layout/LinedList"/>
    <dgm:cxn modelId="{6CA970C4-CB96-43E7-8F31-3730DD52738E}" type="presParOf" srcId="{9303DC3F-E0AA-4B01-A280-9252A5EB093C}" destId="{E7062A74-1807-48B8-9A89-F62F3DDC2F4C}" srcOrd="2" destOrd="0" presId="urn:microsoft.com/office/officeart/2008/layout/LinedList"/>
    <dgm:cxn modelId="{1472FDC1-041E-476D-91CF-76C75CABE481}" type="presParOf" srcId="{9303DC3F-E0AA-4B01-A280-9252A5EB093C}" destId="{0F480D96-E5A5-4E64-B78F-B013A180D9C2}" srcOrd="3" destOrd="0" presId="urn:microsoft.com/office/officeart/2008/layout/LinedList"/>
    <dgm:cxn modelId="{06804057-B4EA-4749-A82A-A64DDD461AB8}" type="presParOf" srcId="{9303DC3F-E0AA-4B01-A280-9252A5EB093C}" destId="{710AE537-F8A7-4A7C-9097-C579FC5035B9}" srcOrd="4" destOrd="0" presId="urn:microsoft.com/office/officeart/2008/layout/LinedList"/>
    <dgm:cxn modelId="{F57ED375-F1E7-4ADB-ADC3-CB21DDDF2025}" type="presParOf" srcId="{710AE537-F8A7-4A7C-9097-C579FC5035B9}" destId="{94274605-0E1F-4BC0-8BA7-64EE78F63093}" srcOrd="0" destOrd="0" presId="urn:microsoft.com/office/officeart/2008/layout/LinedList"/>
    <dgm:cxn modelId="{5E9D4492-371F-4FE3-B003-87624012E84B}" type="presParOf" srcId="{710AE537-F8A7-4A7C-9097-C579FC5035B9}" destId="{139D9C10-8482-4086-A609-4B9D7E9DE303}" srcOrd="1" destOrd="0" presId="urn:microsoft.com/office/officeart/2008/layout/LinedList"/>
    <dgm:cxn modelId="{AC083F21-964B-48BA-ABB5-0B73D2F8C7C8}" type="presParOf" srcId="{710AE537-F8A7-4A7C-9097-C579FC5035B9}" destId="{9DEBA4EF-4BCD-4A7B-A574-48687188C6B0}" srcOrd="2" destOrd="0" presId="urn:microsoft.com/office/officeart/2008/layout/LinedList"/>
    <dgm:cxn modelId="{A30186A1-6546-4E8F-B3F5-A90EB8BD6015}" type="presParOf" srcId="{9303DC3F-E0AA-4B01-A280-9252A5EB093C}" destId="{FE1BCD38-69F6-40B0-9D43-89A38962E699}" srcOrd="5" destOrd="0" presId="urn:microsoft.com/office/officeart/2008/layout/LinedList"/>
    <dgm:cxn modelId="{E7A9CA9A-8CBC-4402-9275-DB9FEBDFD6AC}" type="presParOf" srcId="{9303DC3F-E0AA-4B01-A280-9252A5EB093C}" destId="{BA68662B-7ADA-443F-B6A3-7771BAF2B871}" srcOrd="6" destOrd="0" presId="urn:microsoft.com/office/officeart/2008/layout/LinedList"/>
    <dgm:cxn modelId="{1864065E-3E7C-4A40-84D5-FA7A3A7DBB1A}" type="presParOf" srcId="{9303DC3F-E0AA-4B01-A280-9252A5EB093C}" destId="{E22D444E-8085-49C0-BEC3-B1EA750E79F0}" srcOrd="7" destOrd="0" presId="urn:microsoft.com/office/officeart/2008/layout/LinedList"/>
    <dgm:cxn modelId="{994B9DED-E16B-4150-8C4B-3D8E1BC9FF3A}" type="presParOf" srcId="{E22D444E-8085-49C0-BEC3-B1EA750E79F0}" destId="{38077C61-72DF-427D-A69D-2846374E1615}" srcOrd="0" destOrd="0" presId="urn:microsoft.com/office/officeart/2008/layout/LinedList"/>
    <dgm:cxn modelId="{205A9BB7-4E74-4129-94C9-38FCE8333DC5}" type="presParOf" srcId="{E22D444E-8085-49C0-BEC3-B1EA750E79F0}" destId="{AEB4DFAF-1AAA-43B6-9349-1AB8A833446E}" srcOrd="1" destOrd="0" presId="urn:microsoft.com/office/officeart/2008/layout/LinedList"/>
    <dgm:cxn modelId="{EBB8C4C3-E129-4C37-9D87-CC5C822EEB25}" type="presParOf" srcId="{E22D444E-8085-49C0-BEC3-B1EA750E79F0}" destId="{2FF6A2CE-588C-4760-BB94-82FC6D848945}" srcOrd="2" destOrd="0" presId="urn:microsoft.com/office/officeart/2008/layout/LinedList"/>
    <dgm:cxn modelId="{49D3CB2B-324F-45FF-AA9B-8C0B8A9380FD}" type="presParOf" srcId="{9303DC3F-E0AA-4B01-A280-9252A5EB093C}" destId="{4C73F7E2-6F01-4E01-A3FD-90565AC3A002}" srcOrd="8" destOrd="0" presId="urn:microsoft.com/office/officeart/2008/layout/LinedList"/>
    <dgm:cxn modelId="{41A808CD-83A2-4F0F-8230-63B204A9DDE2}" type="presParOf" srcId="{9303DC3F-E0AA-4B01-A280-9252A5EB093C}" destId="{EEABF844-88A6-4A4B-A828-B813D45FF53D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58DC3C-07DC-4470-A117-E0699CCECFB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280513-6614-4F4D-89FB-15FE582A3D36}">
      <dgm:prSet phldrT="[Text]"/>
      <dgm:spPr>
        <a:xfrm>
          <a:off x="2622150" y="39914"/>
          <a:ext cx="5682356" cy="7982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Mailer to seminar = </a:t>
          </a:r>
          <a:r>
            <a:rPr lang="en-US" b="1" dirty="0">
              <a:solidFill>
                <a:srgbClr val="1F497D"/>
              </a:solidFill>
              <a:latin typeface="Aptos" panose="02110004020202020204"/>
              <a:ea typeface="+mn-ea"/>
              <a:cs typeface="+mn-cs"/>
            </a:rPr>
            <a:t>0.6% </a:t>
          </a:r>
        </a:p>
      </dgm:t>
    </dgm:pt>
    <dgm:pt modelId="{8D0C4020-8B89-4C05-BBA2-94D32D3C472D}" type="parTrans" cxnId="{FE4F302E-4918-4052-9A4D-3D530EDCA8B4}">
      <dgm:prSet/>
      <dgm:spPr/>
      <dgm:t>
        <a:bodyPr/>
        <a:lstStyle/>
        <a:p>
          <a:endParaRPr lang="en-US"/>
        </a:p>
      </dgm:t>
    </dgm:pt>
    <dgm:pt modelId="{067A632A-875E-430F-8210-408929CAC0C8}" type="sibTrans" cxnId="{FE4F302E-4918-4052-9A4D-3D530EDCA8B4}">
      <dgm:prSet/>
      <dgm:spPr/>
      <dgm:t>
        <a:bodyPr/>
        <a:lstStyle/>
        <a:p>
          <a:endParaRPr lang="en-US"/>
        </a:p>
      </dgm:t>
    </dgm:pt>
    <dgm:pt modelId="{D54DC031-26D5-4953-A9E8-AF6DDB542420}">
      <dgm:prSet phldrT="[Text]"/>
      <dgm:spPr>
        <a:xfrm>
          <a:off x="2622150" y="878119"/>
          <a:ext cx="5682356" cy="7982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Seminar to home visit/appointment = </a:t>
          </a:r>
          <a:r>
            <a:rPr lang="en-US" b="1" dirty="0">
              <a:solidFill>
                <a:srgbClr val="1F497D"/>
              </a:solidFill>
              <a:latin typeface="Aptos" panose="02110004020202020204"/>
              <a:ea typeface="+mn-ea"/>
              <a:cs typeface="+mn-cs"/>
            </a:rPr>
            <a:t>28% </a:t>
          </a:r>
        </a:p>
      </dgm:t>
    </dgm:pt>
    <dgm:pt modelId="{8BB1996E-8562-4272-A969-1BFACBD9F76D}" type="parTrans" cxnId="{60550D96-D6FC-482E-AAAC-98BD09526631}">
      <dgm:prSet/>
      <dgm:spPr/>
      <dgm:t>
        <a:bodyPr/>
        <a:lstStyle/>
        <a:p>
          <a:endParaRPr lang="en-US"/>
        </a:p>
      </dgm:t>
    </dgm:pt>
    <dgm:pt modelId="{FB7ABB0C-ED9E-455A-8F30-CD965677B712}" type="sibTrans" cxnId="{60550D96-D6FC-482E-AAAC-98BD09526631}">
      <dgm:prSet/>
      <dgm:spPr/>
      <dgm:t>
        <a:bodyPr/>
        <a:lstStyle/>
        <a:p>
          <a:endParaRPr lang="en-US"/>
        </a:p>
      </dgm:t>
    </dgm:pt>
    <dgm:pt modelId="{9833619B-56DA-4250-993B-D7EC15B4B6B2}">
      <dgm:prSet phldrT="[Text]"/>
      <dgm:spPr>
        <a:xfrm>
          <a:off x="2622150" y="1716323"/>
          <a:ext cx="5682356" cy="7982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Home visit/appointment to application = </a:t>
          </a:r>
          <a:r>
            <a:rPr lang="en-US" b="1" dirty="0">
              <a:solidFill>
                <a:srgbClr val="1F497D"/>
              </a:solidFill>
              <a:latin typeface="Aptos" panose="02110004020202020204"/>
              <a:ea typeface="+mn-ea"/>
              <a:cs typeface="+mn-cs"/>
            </a:rPr>
            <a:t>56%</a:t>
          </a:r>
        </a:p>
      </dgm:t>
    </dgm:pt>
    <dgm:pt modelId="{4F830B9E-58AE-4EC1-A636-B79C8BB2C956}" type="parTrans" cxnId="{531A9F51-48CC-406D-ADCE-022FB7DFA5BA}">
      <dgm:prSet/>
      <dgm:spPr/>
      <dgm:t>
        <a:bodyPr/>
        <a:lstStyle/>
        <a:p>
          <a:endParaRPr lang="en-US"/>
        </a:p>
      </dgm:t>
    </dgm:pt>
    <dgm:pt modelId="{412B555A-B41E-44C4-B92E-36F74700B1EA}" type="sibTrans" cxnId="{531A9F51-48CC-406D-ADCE-022FB7DFA5BA}">
      <dgm:prSet/>
      <dgm:spPr/>
      <dgm:t>
        <a:bodyPr/>
        <a:lstStyle/>
        <a:p>
          <a:endParaRPr lang="en-US"/>
        </a:p>
      </dgm:t>
    </dgm:pt>
    <dgm:pt modelId="{84AA4893-6953-41BF-8CCD-B9314CFE5B83}">
      <dgm:prSet phldrT="[Text]" custT="1"/>
      <dgm:spPr>
        <a:xfrm>
          <a:off x="0" y="0"/>
          <a:ext cx="2513570" cy="506945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endParaRPr lang="en-US" sz="3200" b="1" dirty="0">
            <a:solidFill>
              <a:srgbClr val="156082"/>
            </a:solidFill>
            <a:latin typeface="Aptos" panose="02110004020202020204"/>
            <a:ea typeface="+mn-ea"/>
            <a:cs typeface="+mn-cs"/>
          </a:endParaRPr>
        </a:p>
      </dgm:t>
    </dgm:pt>
    <dgm:pt modelId="{66CB03B6-9470-4BFC-9AD2-FC558EB15197}" type="sibTrans" cxnId="{C31BE185-C8FD-4DC1-AD78-EAC5697E3EAF}">
      <dgm:prSet/>
      <dgm:spPr/>
      <dgm:t>
        <a:bodyPr/>
        <a:lstStyle/>
        <a:p>
          <a:endParaRPr lang="en-US"/>
        </a:p>
      </dgm:t>
    </dgm:pt>
    <dgm:pt modelId="{556C44F3-A08D-447D-B104-1BB39BC893CF}" type="parTrans" cxnId="{C31BE185-C8FD-4DC1-AD78-EAC5697E3EAF}">
      <dgm:prSet/>
      <dgm:spPr/>
      <dgm:t>
        <a:bodyPr/>
        <a:lstStyle/>
        <a:p>
          <a:endParaRPr lang="en-US"/>
        </a:p>
      </dgm:t>
    </dgm:pt>
    <dgm:pt modelId="{924AE83E-8A71-4A8E-9211-28BD752491CF}">
      <dgm:prSet/>
      <dgm:spPr>
        <a:xfrm>
          <a:off x="2622150" y="2554528"/>
          <a:ext cx="5682356" cy="7982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Application to membership = </a:t>
          </a:r>
          <a:r>
            <a:rPr lang="en-US" b="1" dirty="0">
              <a:solidFill>
                <a:srgbClr val="1F497D"/>
              </a:solidFill>
              <a:latin typeface="Aptos" panose="02110004020202020204"/>
              <a:ea typeface="+mn-ea"/>
              <a:cs typeface="+mn-cs"/>
            </a:rPr>
            <a:t>74% </a:t>
          </a:r>
        </a:p>
      </dgm:t>
    </dgm:pt>
    <dgm:pt modelId="{34570C34-F918-4F73-A4A2-F177876B9F1F}" type="parTrans" cxnId="{3EB1ACBE-9B87-4427-889D-505B053F56A3}">
      <dgm:prSet/>
      <dgm:spPr/>
      <dgm:t>
        <a:bodyPr/>
        <a:lstStyle/>
        <a:p>
          <a:endParaRPr lang="en-US"/>
        </a:p>
      </dgm:t>
    </dgm:pt>
    <dgm:pt modelId="{22D8D745-EECE-4647-9EFA-8A5A7208BD48}" type="sibTrans" cxnId="{3EB1ACBE-9B87-4427-889D-505B053F56A3}">
      <dgm:prSet/>
      <dgm:spPr/>
      <dgm:t>
        <a:bodyPr/>
        <a:lstStyle/>
        <a:p>
          <a:endParaRPr lang="en-US"/>
        </a:p>
      </dgm:t>
    </dgm:pt>
    <dgm:pt modelId="{72F6FBA0-BCF0-437C-B9D4-A022DCDBB7B5}">
      <dgm:prSet/>
      <dgm:spPr>
        <a:xfrm>
          <a:off x="2622150" y="3392733"/>
          <a:ext cx="5682356" cy="7982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Home visit/appointment to membership = </a:t>
          </a:r>
          <a:r>
            <a:rPr lang="en-US" b="1" dirty="0">
              <a:solidFill>
                <a:srgbClr val="1F497D"/>
              </a:solidFill>
              <a:latin typeface="Aptos" panose="02110004020202020204"/>
              <a:ea typeface="+mn-ea"/>
              <a:cs typeface="+mn-cs"/>
            </a:rPr>
            <a:t>42%</a:t>
          </a:r>
        </a:p>
      </dgm:t>
    </dgm:pt>
    <dgm:pt modelId="{189C8889-CF47-4D47-ABCA-C9FAB0C4CD1D}" type="parTrans" cxnId="{871A84C6-4B98-4688-9157-D568108C4028}">
      <dgm:prSet/>
      <dgm:spPr/>
      <dgm:t>
        <a:bodyPr/>
        <a:lstStyle/>
        <a:p>
          <a:endParaRPr lang="en-US"/>
        </a:p>
      </dgm:t>
    </dgm:pt>
    <dgm:pt modelId="{CE0D7657-6DE5-468E-9CC9-969B57C5B25D}" type="sibTrans" cxnId="{871A84C6-4B98-4688-9157-D568108C4028}">
      <dgm:prSet/>
      <dgm:spPr/>
      <dgm:t>
        <a:bodyPr/>
        <a:lstStyle/>
        <a:p>
          <a:endParaRPr lang="en-US"/>
        </a:p>
      </dgm:t>
    </dgm:pt>
    <dgm:pt modelId="{B873C0D3-8459-4424-BFB1-522DFA1E3DC8}">
      <dgm:prSet/>
      <dgm:spPr>
        <a:xfrm>
          <a:off x="2622150" y="4230937"/>
          <a:ext cx="5682356" cy="798290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Percent of seminar attendees converted to members = </a:t>
          </a:r>
          <a:r>
            <a:rPr lang="en-US" b="1" dirty="0">
              <a:solidFill>
                <a:srgbClr val="1F497D"/>
              </a:solidFill>
              <a:latin typeface="Aptos" panose="02110004020202020204"/>
              <a:ea typeface="+mn-ea"/>
              <a:cs typeface="+mn-cs"/>
            </a:rPr>
            <a:t>11.5%</a:t>
          </a:r>
        </a:p>
      </dgm:t>
    </dgm:pt>
    <dgm:pt modelId="{E985D043-236F-4F49-9510-7BA875B8A103}" type="parTrans" cxnId="{CC4FE9A3-E0F1-4E48-9CA0-095D1FBBB6DB}">
      <dgm:prSet/>
      <dgm:spPr/>
      <dgm:t>
        <a:bodyPr/>
        <a:lstStyle/>
        <a:p>
          <a:endParaRPr lang="en-US"/>
        </a:p>
      </dgm:t>
    </dgm:pt>
    <dgm:pt modelId="{08BD5900-6B08-47F0-B4D7-A5508EBF0258}" type="sibTrans" cxnId="{CC4FE9A3-E0F1-4E48-9CA0-095D1FBBB6DB}">
      <dgm:prSet/>
      <dgm:spPr/>
      <dgm:t>
        <a:bodyPr/>
        <a:lstStyle/>
        <a:p>
          <a:endParaRPr lang="en-US"/>
        </a:p>
      </dgm:t>
    </dgm:pt>
    <dgm:pt modelId="{5D0B7BC6-6688-45DA-BF35-C96BFBAEF673}" type="pres">
      <dgm:prSet presAssocID="{9258DC3C-07DC-4470-A117-E0699CCECFB8}" presName="vert0" presStyleCnt="0">
        <dgm:presLayoutVars>
          <dgm:dir/>
          <dgm:animOne val="branch"/>
          <dgm:animLvl val="lvl"/>
        </dgm:presLayoutVars>
      </dgm:prSet>
      <dgm:spPr/>
    </dgm:pt>
    <dgm:pt modelId="{A00A6685-F22D-4CA1-862D-51B8A28A58FE}" type="pres">
      <dgm:prSet presAssocID="{84AA4893-6953-41BF-8CCD-B9314CFE5B83}" presName="thickLine" presStyleLbl="alignNode1" presStyleIdx="0" presStyleCnt="1"/>
      <dgm:spPr>
        <a:xfrm>
          <a:off x="0" y="0"/>
          <a:ext cx="8309864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ADD6A236-67F6-44D3-9A9C-517685E2002C}" type="pres">
      <dgm:prSet presAssocID="{84AA4893-6953-41BF-8CCD-B9314CFE5B83}" presName="horz1" presStyleCnt="0"/>
      <dgm:spPr/>
    </dgm:pt>
    <dgm:pt modelId="{F8FA9A77-05AA-41B6-B08E-6865D3ED4D84}" type="pres">
      <dgm:prSet presAssocID="{84AA4893-6953-41BF-8CCD-B9314CFE5B83}" presName="tx1" presStyleLbl="revTx" presStyleIdx="0" presStyleCnt="7" custScaleX="173621"/>
      <dgm:spPr/>
    </dgm:pt>
    <dgm:pt modelId="{9303DC3F-E0AA-4B01-A280-9252A5EB093C}" type="pres">
      <dgm:prSet presAssocID="{84AA4893-6953-41BF-8CCD-B9314CFE5B83}" presName="vert1" presStyleCnt="0"/>
      <dgm:spPr/>
    </dgm:pt>
    <dgm:pt modelId="{CCEB6231-36E9-4EB7-BC9D-0415D2D3B31C}" type="pres">
      <dgm:prSet presAssocID="{28280513-6614-4F4D-89FB-15FE582A3D36}" presName="vertSpace2a" presStyleCnt="0"/>
      <dgm:spPr/>
    </dgm:pt>
    <dgm:pt modelId="{C24A7C5C-8B67-4897-B3CD-BC54F556CF5B}" type="pres">
      <dgm:prSet presAssocID="{28280513-6614-4F4D-89FB-15FE582A3D36}" presName="horz2" presStyleCnt="0"/>
      <dgm:spPr/>
    </dgm:pt>
    <dgm:pt modelId="{62F264FD-0721-408D-AAA7-ED0124FBF689}" type="pres">
      <dgm:prSet presAssocID="{28280513-6614-4F4D-89FB-15FE582A3D36}" presName="horzSpace2" presStyleCnt="0"/>
      <dgm:spPr/>
    </dgm:pt>
    <dgm:pt modelId="{AAB75569-89B3-4B58-835C-14D0C65DC60A}" type="pres">
      <dgm:prSet presAssocID="{28280513-6614-4F4D-89FB-15FE582A3D36}" presName="tx2" presStyleLbl="revTx" presStyleIdx="1" presStyleCnt="7"/>
      <dgm:spPr/>
    </dgm:pt>
    <dgm:pt modelId="{1BF67870-7A2A-4E4D-ABE2-1FF16FB64E5B}" type="pres">
      <dgm:prSet presAssocID="{28280513-6614-4F4D-89FB-15FE582A3D36}" presName="vert2" presStyleCnt="0"/>
      <dgm:spPr/>
    </dgm:pt>
    <dgm:pt modelId="{E7062A74-1807-48B8-9A89-F62F3DDC2F4C}" type="pres">
      <dgm:prSet presAssocID="{28280513-6614-4F4D-89FB-15FE582A3D36}" presName="thinLine2b" presStyleLbl="callout" presStyleIdx="0" presStyleCnt="6"/>
      <dgm:spPr>
        <a:xfrm>
          <a:off x="2513570" y="838204"/>
          <a:ext cx="5790936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F480D96-E5A5-4E64-B78F-B013A180D9C2}" type="pres">
      <dgm:prSet presAssocID="{28280513-6614-4F4D-89FB-15FE582A3D36}" presName="vertSpace2b" presStyleCnt="0"/>
      <dgm:spPr/>
    </dgm:pt>
    <dgm:pt modelId="{710AE537-F8A7-4A7C-9097-C579FC5035B9}" type="pres">
      <dgm:prSet presAssocID="{D54DC031-26D5-4953-A9E8-AF6DDB542420}" presName="horz2" presStyleCnt="0"/>
      <dgm:spPr/>
    </dgm:pt>
    <dgm:pt modelId="{94274605-0E1F-4BC0-8BA7-64EE78F63093}" type="pres">
      <dgm:prSet presAssocID="{D54DC031-26D5-4953-A9E8-AF6DDB542420}" presName="horzSpace2" presStyleCnt="0"/>
      <dgm:spPr/>
    </dgm:pt>
    <dgm:pt modelId="{139D9C10-8482-4086-A609-4B9D7E9DE303}" type="pres">
      <dgm:prSet presAssocID="{D54DC031-26D5-4953-A9E8-AF6DDB542420}" presName="tx2" presStyleLbl="revTx" presStyleIdx="2" presStyleCnt="7"/>
      <dgm:spPr/>
    </dgm:pt>
    <dgm:pt modelId="{9DEBA4EF-4BCD-4A7B-A574-48687188C6B0}" type="pres">
      <dgm:prSet presAssocID="{D54DC031-26D5-4953-A9E8-AF6DDB542420}" presName="vert2" presStyleCnt="0"/>
      <dgm:spPr/>
    </dgm:pt>
    <dgm:pt modelId="{FE1BCD38-69F6-40B0-9D43-89A38962E699}" type="pres">
      <dgm:prSet presAssocID="{D54DC031-26D5-4953-A9E8-AF6DDB542420}" presName="thinLine2b" presStyleLbl="callout" presStyleIdx="1" presStyleCnt="6"/>
      <dgm:spPr>
        <a:xfrm>
          <a:off x="2513570" y="1676409"/>
          <a:ext cx="5790936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BA68662B-7ADA-443F-B6A3-7771BAF2B871}" type="pres">
      <dgm:prSet presAssocID="{D54DC031-26D5-4953-A9E8-AF6DDB542420}" presName="vertSpace2b" presStyleCnt="0"/>
      <dgm:spPr/>
    </dgm:pt>
    <dgm:pt modelId="{2FD48898-AA43-48D3-B60F-BC0E4FFA53F9}" type="pres">
      <dgm:prSet presAssocID="{9833619B-56DA-4250-993B-D7EC15B4B6B2}" presName="horz2" presStyleCnt="0"/>
      <dgm:spPr/>
    </dgm:pt>
    <dgm:pt modelId="{8602A3EE-0CA3-46B6-9467-AB8FF2DC40AB}" type="pres">
      <dgm:prSet presAssocID="{9833619B-56DA-4250-993B-D7EC15B4B6B2}" presName="horzSpace2" presStyleCnt="0"/>
      <dgm:spPr/>
    </dgm:pt>
    <dgm:pt modelId="{214693E4-F6B1-4B74-A7AD-9C19DE74A7C8}" type="pres">
      <dgm:prSet presAssocID="{9833619B-56DA-4250-993B-D7EC15B4B6B2}" presName="tx2" presStyleLbl="revTx" presStyleIdx="3" presStyleCnt="7"/>
      <dgm:spPr/>
    </dgm:pt>
    <dgm:pt modelId="{6D28657A-9E12-4515-9721-F8179783573E}" type="pres">
      <dgm:prSet presAssocID="{9833619B-56DA-4250-993B-D7EC15B4B6B2}" presName="vert2" presStyleCnt="0"/>
      <dgm:spPr/>
    </dgm:pt>
    <dgm:pt modelId="{1B4F0528-B8A5-45F6-9CF6-2F53F41E3434}" type="pres">
      <dgm:prSet presAssocID="{9833619B-56DA-4250-993B-D7EC15B4B6B2}" presName="thinLine2b" presStyleLbl="callout" presStyleIdx="2" presStyleCnt="6"/>
      <dgm:spPr>
        <a:xfrm>
          <a:off x="2513570" y="2514614"/>
          <a:ext cx="5790936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A6E5D9F-D584-47C0-9373-C2279119911C}" type="pres">
      <dgm:prSet presAssocID="{9833619B-56DA-4250-993B-D7EC15B4B6B2}" presName="vertSpace2b" presStyleCnt="0"/>
      <dgm:spPr/>
    </dgm:pt>
    <dgm:pt modelId="{E22D444E-8085-49C0-BEC3-B1EA750E79F0}" type="pres">
      <dgm:prSet presAssocID="{924AE83E-8A71-4A8E-9211-28BD752491CF}" presName="horz2" presStyleCnt="0"/>
      <dgm:spPr/>
    </dgm:pt>
    <dgm:pt modelId="{38077C61-72DF-427D-A69D-2846374E1615}" type="pres">
      <dgm:prSet presAssocID="{924AE83E-8A71-4A8E-9211-28BD752491CF}" presName="horzSpace2" presStyleCnt="0"/>
      <dgm:spPr/>
    </dgm:pt>
    <dgm:pt modelId="{AEB4DFAF-1AAA-43B6-9349-1AB8A833446E}" type="pres">
      <dgm:prSet presAssocID="{924AE83E-8A71-4A8E-9211-28BD752491CF}" presName="tx2" presStyleLbl="revTx" presStyleIdx="4" presStyleCnt="7"/>
      <dgm:spPr/>
    </dgm:pt>
    <dgm:pt modelId="{2FF6A2CE-588C-4760-BB94-82FC6D848945}" type="pres">
      <dgm:prSet presAssocID="{924AE83E-8A71-4A8E-9211-28BD752491CF}" presName="vert2" presStyleCnt="0"/>
      <dgm:spPr/>
    </dgm:pt>
    <dgm:pt modelId="{4C73F7E2-6F01-4E01-A3FD-90565AC3A002}" type="pres">
      <dgm:prSet presAssocID="{924AE83E-8A71-4A8E-9211-28BD752491CF}" presName="thinLine2b" presStyleLbl="callout" presStyleIdx="3" presStyleCnt="6"/>
      <dgm:spPr>
        <a:xfrm>
          <a:off x="2513570" y="3352818"/>
          <a:ext cx="5790936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EABF844-88A6-4A4B-A828-B813D45FF53D}" type="pres">
      <dgm:prSet presAssocID="{924AE83E-8A71-4A8E-9211-28BD752491CF}" presName="vertSpace2b" presStyleCnt="0"/>
      <dgm:spPr/>
    </dgm:pt>
    <dgm:pt modelId="{8585E131-A978-4AC4-A3F0-F0ACEE0A20C1}" type="pres">
      <dgm:prSet presAssocID="{72F6FBA0-BCF0-437C-B9D4-A022DCDBB7B5}" presName="horz2" presStyleCnt="0"/>
      <dgm:spPr/>
    </dgm:pt>
    <dgm:pt modelId="{602F08AE-7FB0-4054-9727-1363ACD6D274}" type="pres">
      <dgm:prSet presAssocID="{72F6FBA0-BCF0-437C-B9D4-A022DCDBB7B5}" presName="horzSpace2" presStyleCnt="0"/>
      <dgm:spPr/>
    </dgm:pt>
    <dgm:pt modelId="{BABC2C68-20C3-4436-8596-614E9E238783}" type="pres">
      <dgm:prSet presAssocID="{72F6FBA0-BCF0-437C-B9D4-A022DCDBB7B5}" presName="tx2" presStyleLbl="revTx" presStyleIdx="5" presStyleCnt="7"/>
      <dgm:spPr/>
    </dgm:pt>
    <dgm:pt modelId="{4AEB14B7-26F4-40FE-B1D2-1545A8F46490}" type="pres">
      <dgm:prSet presAssocID="{72F6FBA0-BCF0-437C-B9D4-A022DCDBB7B5}" presName="vert2" presStyleCnt="0"/>
      <dgm:spPr/>
    </dgm:pt>
    <dgm:pt modelId="{D8629237-0E7F-47FC-A6CD-37820FD49728}" type="pres">
      <dgm:prSet presAssocID="{72F6FBA0-BCF0-437C-B9D4-A022DCDBB7B5}" presName="thinLine2b" presStyleLbl="callout" presStyleIdx="4" presStyleCnt="6"/>
      <dgm:spPr>
        <a:xfrm>
          <a:off x="2513570" y="4191023"/>
          <a:ext cx="5790936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2F9E9A08-6DE0-4733-9F7D-39D76A57CA27}" type="pres">
      <dgm:prSet presAssocID="{72F6FBA0-BCF0-437C-B9D4-A022DCDBB7B5}" presName="vertSpace2b" presStyleCnt="0"/>
      <dgm:spPr/>
    </dgm:pt>
    <dgm:pt modelId="{7552B3E5-ED0C-4B4D-8F1F-CF1D1EC9B7EA}" type="pres">
      <dgm:prSet presAssocID="{B873C0D3-8459-4424-BFB1-522DFA1E3DC8}" presName="horz2" presStyleCnt="0"/>
      <dgm:spPr/>
    </dgm:pt>
    <dgm:pt modelId="{B101BE70-F86B-4D89-A5BA-5C3B8F48441E}" type="pres">
      <dgm:prSet presAssocID="{B873C0D3-8459-4424-BFB1-522DFA1E3DC8}" presName="horzSpace2" presStyleCnt="0"/>
      <dgm:spPr/>
    </dgm:pt>
    <dgm:pt modelId="{8811FBBE-C062-46A8-8EBD-77EE21B5D4EB}" type="pres">
      <dgm:prSet presAssocID="{B873C0D3-8459-4424-BFB1-522DFA1E3DC8}" presName="tx2" presStyleLbl="revTx" presStyleIdx="6" presStyleCnt="7"/>
      <dgm:spPr/>
    </dgm:pt>
    <dgm:pt modelId="{9673922D-15C1-4369-A83E-EDD6600EB1CC}" type="pres">
      <dgm:prSet presAssocID="{B873C0D3-8459-4424-BFB1-522DFA1E3DC8}" presName="vert2" presStyleCnt="0"/>
      <dgm:spPr/>
    </dgm:pt>
    <dgm:pt modelId="{7CE910A9-C0C9-4405-9EAE-BC5F0464F26F}" type="pres">
      <dgm:prSet presAssocID="{B873C0D3-8459-4424-BFB1-522DFA1E3DC8}" presName="thinLine2b" presStyleLbl="callout" presStyleIdx="5" presStyleCnt="6"/>
      <dgm:spPr>
        <a:xfrm>
          <a:off x="2513570" y="5029228"/>
          <a:ext cx="5790936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79FB58E2-EA75-480B-9FB2-01766EB493ED}" type="pres">
      <dgm:prSet presAssocID="{B873C0D3-8459-4424-BFB1-522DFA1E3DC8}" presName="vertSpace2b" presStyleCnt="0"/>
      <dgm:spPr/>
    </dgm:pt>
  </dgm:ptLst>
  <dgm:cxnLst>
    <dgm:cxn modelId="{719E4114-1A1A-4985-B16B-0ADF2ACB275B}" type="presOf" srcId="{72F6FBA0-BCF0-437C-B9D4-A022DCDBB7B5}" destId="{BABC2C68-20C3-4436-8596-614E9E238783}" srcOrd="0" destOrd="0" presId="urn:microsoft.com/office/officeart/2008/layout/LinedList"/>
    <dgm:cxn modelId="{5567BA1E-DBC6-4A00-BF9E-C6731BFA7B69}" type="presOf" srcId="{84AA4893-6953-41BF-8CCD-B9314CFE5B83}" destId="{F8FA9A77-05AA-41B6-B08E-6865D3ED4D84}" srcOrd="0" destOrd="0" presId="urn:microsoft.com/office/officeart/2008/layout/LinedList"/>
    <dgm:cxn modelId="{FE4F302E-4918-4052-9A4D-3D530EDCA8B4}" srcId="{84AA4893-6953-41BF-8CCD-B9314CFE5B83}" destId="{28280513-6614-4F4D-89FB-15FE582A3D36}" srcOrd="0" destOrd="0" parTransId="{8D0C4020-8B89-4C05-BBA2-94D32D3C472D}" sibTransId="{067A632A-875E-430F-8210-408929CAC0C8}"/>
    <dgm:cxn modelId="{0C68A044-E5BD-429E-A62D-5587BE51491C}" type="presOf" srcId="{D54DC031-26D5-4953-A9E8-AF6DDB542420}" destId="{139D9C10-8482-4086-A609-4B9D7E9DE303}" srcOrd="0" destOrd="0" presId="urn:microsoft.com/office/officeart/2008/layout/LinedList"/>
    <dgm:cxn modelId="{531A9F51-48CC-406D-ADCE-022FB7DFA5BA}" srcId="{84AA4893-6953-41BF-8CCD-B9314CFE5B83}" destId="{9833619B-56DA-4250-993B-D7EC15B4B6B2}" srcOrd="2" destOrd="0" parTransId="{4F830B9E-58AE-4EC1-A636-B79C8BB2C956}" sibTransId="{412B555A-B41E-44C4-B92E-36F74700B1EA}"/>
    <dgm:cxn modelId="{3A7EB075-6425-4D08-8A12-01F45E9AEF37}" type="presOf" srcId="{924AE83E-8A71-4A8E-9211-28BD752491CF}" destId="{AEB4DFAF-1AAA-43B6-9349-1AB8A833446E}" srcOrd="0" destOrd="0" presId="urn:microsoft.com/office/officeart/2008/layout/LinedList"/>
    <dgm:cxn modelId="{C31BE185-C8FD-4DC1-AD78-EAC5697E3EAF}" srcId="{9258DC3C-07DC-4470-A117-E0699CCECFB8}" destId="{84AA4893-6953-41BF-8CCD-B9314CFE5B83}" srcOrd="0" destOrd="0" parTransId="{556C44F3-A08D-447D-B104-1BB39BC893CF}" sibTransId="{66CB03B6-9470-4BFC-9AD2-FC558EB15197}"/>
    <dgm:cxn modelId="{60550D96-D6FC-482E-AAAC-98BD09526631}" srcId="{84AA4893-6953-41BF-8CCD-B9314CFE5B83}" destId="{D54DC031-26D5-4953-A9E8-AF6DDB542420}" srcOrd="1" destOrd="0" parTransId="{8BB1996E-8562-4272-A969-1BFACBD9F76D}" sibTransId="{FB7ABB0C-ED9E-455A-8F30-CD965677B712}"/>
    <dgm:cxn modelId="{CC4FE9A3-E0F1-4E48-9CA0-095D1FBBB6DB}" srcId="{84AA4893-6953-41BF-8CCD-B9314CFE5B83}" destId="{B873C0D3-8459-4424-BFB1-522DFA1E3DC8}" srcOrd="5" destOrd="0" parTransId="{E985D043-236F-4F49-9510-7BA875B8A103}" sibTransId="{08BD5900-6B08-47F0-B4D7-A5508EBF0258}"/>
    <dgm:cxn modelId="{12A108BA-66A3-4B08-849B-CFCF31862245}" type="presOf" srcId="{28280513-6614-4F4D-89FB-15FE582A3D36}" destId="{AAB75569-89B3-4B58-835C-14D0C65DC60A}" srcOrd="0" destOrd="0" presId="urn:microsoft.com/office/officeart/2008/layout/LinedList"/>
    <dgm:cxn modelId="{3EB1ACBE-9B87-4427-889D-505B053F56A3}" srcId="{84AA4893-6953-41BF-8CCD-B9314CFE5B83}" destId="{924AE83E-8A71-4A8E-9211-28BD752491CF}" srcOrd="3" destOrd="0" parTransId="{34570C34-F918-4F73-A4A2-F177876B9F1F}" sibTransId="{22D8D745-EECE-4647-9EFA-8A5A7208BD48}"/>
    <dgm:cxn modelId="{871A84C6-4B98-4688-9157-D568108C4028}" srcId="{84AA4893-6953-41BF-8CCD-B9314CFE5B83}" destId="{72F6FBA0-BCF0-437C-B9D4-A022DCDBB7B5}" srcOrd="4" destOrd="0" parTransId="{189C8889-CF47-4D47-ABCA-C9FAB0C4CD1D}" sibTransId="{CE0D7657-6DE5-468E-9CC9-969B57C5B25D}"/>
    <dgm:cxn modelId="{52F483CE-C8D8-47D9-8925-FF9F70AF73D5}" type="presOf" srcId="{9258DC3C-07DC-4470-A117-E0699CCECFB8}" destId="{5D0B7BC6-6688-45DA-BF35-C96BFBAEF673}" srcOrd="0" destOrd="0" presId="urn:microsoft.com/office/officeart/2008/layout/LinedList"/>
    <dgm:cxn modelId="{B120D6FE-ABC1-4448-8E56-2352225F5CED}" type="presOf" srcId="{9833619B-56DA-4250-993B-D7EC15B4B6B2}" destId="{214693E4-F6B1-4B74-A7AD-9C19DE74A7C8}" srcOrd="0" destOrd="0" presId="urn:microsoft.com/office/officeart/2008/layout/LinedList"/>
    <dgm:cxn modelId="{7D1FDAFE-3061-4C2D-AAD6-A0162D3DA2FA}" type="presOf" srcId="{B873C0D3-8459-4424-BFB1-522DFA1E3DC8}" destId="{8811FBBE-C062-46A8-8EBD-77EE21B5D4EB}" srcOrd="0" destOrd="0" presId="urn:microsoft.com/office/officeart/2008/layout/LinedList"/>
    <dgm:cxn modelId="{C568647B-3221-47CA-8783-1222944DA3B9}" type="presParOf" srcId="{5D0B7BC6-6688-45DA-BF35-C96BFBAEF673}" destId="{A00A6685-F22D-4CA1-862D-51B8A28A58FE}" srcOrd="0" destOrd="0" presId="urn:microsoft.com/office/officeart/2008/layout/LinedList"/>
    <dgm:cxn modelId="{3D0FD385-E58C-4756-972E-B53A1D81744B}" type="presParOf" srcId="{5D0B7BC6-6688-45DA-BF35-C96BFBAEF673}" destId="{ADD6A236-67F6-44D3-9A9C-517685E2002C}" srcOrd="1" destOrd="0" presId="urn:microsoft.com/office/officeart/2008/layout/LinedList"/>
    <dgm:cxn modelId="{81DF7C2B-9B64-40BE-A2ED-524DB4A85080}" type="presParOf" srcId="{ADD6A236-67F6-44D3-9A9C-517685E2002C}" destId="{F8FA9A77-05AA-41B6-B08E-6865D3ED4D84}" srcOrd="0" destOrd="0" presId="urn:microsoft.com/office/officeart/2008/layout/LinedList"/>
    <dgm:cxn modelId="{AE2B0E8E-4904-4E68-80BA-4FE07BE09244}" type="presParOf" srcId="{ADD6A236-67F6-44D3-9A9C-517685E2002C}" destId="{9303DC3F-E0AA-4B01-A280-9252A5EB093C}" srcOrd="1" destOrd="0" presId="urn:microsoft.com/office/officeart/2008/layout/LinedList"/>
    <dgm:cxn modelId="{9AF81A6F-DAEE-4E9F-9E2F-0D72D3E2B6C5}" type="presParOf" srcId="{9303DC3F-E0AA-4B01-A280-9252A5EB093C}" destId="{CCEB6231-36E9-4EB7-BC9D-0415D2D3B31C}" srcOrd="0" destOrd="0" presId="urn:microsoft.com/office/officeart/2008/layout/LinedList"/>
    <dgm:cxn modelId="{12E341D8-538A-4E9C-8082-B5F9E11417DD}" type="presParOf" srcId="{9303DC3F-E0AA-4B01-A280-9252A5EB093C}" destId="{C24A7C5C-8B67-4897-B3CD-BC54F556CF5B}" srcOrd="1" destOrd="0" presId="urn:microsoft.com/office/officeart/2008/layout/LinedList"/>
    <dgm:cxn modelId="{1D226BB8-D610-4704-8EFA-513EB338E28A}" type="presParOf" srcId="{C24A7C5C-8B67-4897-B3CD-BC54F556CF5B}" destId="{62F264FD-0721-408D-AAA7-ED0124FBF689}" srcOrd="0" destOrd="0" presId="urn:microsoft.com/office/officeart/2008/layout/LinedList"/>
    <dgm:cxn modelId="{11E3F862-CF37-4A8B-8DE9-5213BB599720}" type="presParOf" srcId="{C24A7C5C-8B67-4897-B3CD-BC54F556CF5B}" destId="{AAB75569-89B3-4B58-835C-14D0C65DC60A}" srcOrd="1" destOrd="0" presId="urn:microsoft.com/office/officeart/2008/layout/LinedList"/>
    <dgm:cxn modelId="{58B4B046-6F36-4DAB-A4B4-C9FF015A515B}" type="presParOf" srcId="{C24A7C5C-8B67-4897-B3CD-BC54F556CF5B}" destId="{1BF67870-7A2A-4E4D-ABE2-1FF16FB64E5B}" srcOrd="2" destOrd="0" presId="urn:microsoft.com/office/officeart/2008/layout/LinedList"/>
    <dgm:cxn modelId="{6CA970C4-CB96-43E7-8F31-3730DD52738E}" type="presParOf" srcId="{9303DC3F-E0AA-4B01-A280-9252A5EB093C}" destId="{E7062A74-1807-48B8-9A89-F62F3DDC2F4C}" srcOrd="2" destOrd="0" presId="urn:microsoft.com/office/officeart/2008/layout/LinedList"/>
    <dgm:cxn modelId="{1472FDC1-041E-476D-91CF-76C75CABE481}" type="presParOf" srcId="{9303DC3F-E0AA-4B01-A280-9252A5EB093C}" destId="{0F480D96-E5A5-4E64-B78F-B013A180D9C2}" srcOrd="3" destOrd="0" presId="urn:microsoft.com/office/officeart/2008/layout/LinedList"/>
    <dgm:cxn modelId="{06804057-B4EA-4749-A82A-A64DDD461AB8}" type="presParOf" srcId="{9303DC3F-E0AA-4B01-A280-9252A5EB093C}" destId="{710AE537-F8A7-4A7C-9097-C579FC5035B9}" srcOrd="4" destOrd="0" presId="urn:microsoft.com/office/officeart/2008/layout/LinedList"/>
    <dgm:cxn modelId="{F57ED375-F1E7-4ADB-ADC3-CB21DDDF2025}" type="presParOf" srcId="{710AE537-F8A7-4A7C-9097-C579FC5035B9}" destId="{94274605-0E1F-4BC0-8BA7-64EE78F63093}" srcOrd="0" destOrd="0" presId="urn:microsoft.com/office/officeart/2008/layout/LinedList"/>
    <dgm:cxn modelId="{5E9D4492-371F-4FE3-B003-87624012E84B}" type="presParOf" srcId="{710AE537-F8A7-4A7C-9097-C579FC5035B9}" destId="{139D9C10-8482-4086-A609-4B9D7E9DE303}" srcOrd="1" destOrd="0" presId="urn:microsoft.com/office/officeart/2008/layout/LinedList"/>
    <dgm:cxn modelId="{AC083F21-964B-48BA-ABB5-0B73D2F8C7C8}" type="presParOf" srcId="{710AE537-F8A7-4A7C-9097-C579FC5035B9}" destId="{9DEBA4EF-4BCD-4A7B-A574-48687188C6B0}" srcOrd="2" destOrd="0" presId="urn:microsoft.com/office/officeart/2008/layout/LinedList"/>
    <dgm:cxn modelId="{A30186A1-6546-4E8F-B3F5-A90EB8BD6015}" type="presParOf" srcId="{9303DC3F-E0AA-4B01-A280-9252A5EB093C}" destId="{FE1BCD38-69F6-40B0-9D43-89A38962E699}" srcOrd="5" destOrd="0" presId="urn:microsoft.com/office/officeart/2008/layout/LinedList"/>
    <dgm:cxn modelId="{E7A9CA9A-8CBC-4402-9275-DB9FEBDFD6AC}" type="presParOf" srcId="{9303DC3F-E0AA-4B01-A280-9252A5EB093C}" destId="{BA68662B-7ADA-443F-B6A3-7771BAF2B871}" srcOrd="6" destOrd="0" presId="urn:microsoft.com/office/officeart/2008/layout/LinedList"/>
    <dgm:cxn modelId="{75D03A19-DA1C-4B3B-9C14-8A3F3F92735F}" type="presParOf" srcId="{9303DC3F-E0AA-4B01-A280-9252A5EB093C}" destId="{2FD48898-AA43-48D3-B60F-BC0E4FFA53F9}" srcOrd="7" destOrd="0" presId="urn:microsoft.com/office/officeart/2008/layout/LinedList"/>
    <dgm:cxn modelId="{63BCC315-18F9-4FAD-92D1-86F50FE45F6B}" type="presParOf" srcId="{2FD48898-AA43-48D3-B60F-BC0E4FFA53F9}" destId="{8602A3EE-0CA3-46B6-9467-AB8FF2DC40AB}" srcOrd="0" destOrd="0" presId="urn:microsoft.com/office/officeart/2008/layout/LinedList"/>
    <dgm:cxn modelId="{CE761FD1-E89D-4CF2-8E7A-2DCC8F980588}" type="presParOf" srcId="{2FD48898-AA43-48D3-B60F-BC0E4FFA53F9}" destId="{214693E4-F6B1-4B74-A7AD-9C19DE74A7C8}" srcOrd="1" destOrd="0" presId="urn:microsoft.com/office/officeart/2008/layout/LinedList"/>
    <dgm:cxn modelId="{04378538-0CA3-49A2-A0D3-3F810D917AC8}" type="presParOf" srcId="{2FD48898-AA43-48D3-B60F-BC0E4FFA53F9}" destId="{6D28657A-9E12-4515-9721-F8179783573E}" srcOrd="2" destOrd="0" presId="urn:microsoft.com/office/officeart/2008/layout/LinedList"/>
    <dgm:cxn modelId="{1634E20F-375D-4A38-8103-117A2657D760}" type="presParOf" srcId="{9303DC3F-E0AA-4B01-A280-9252A5EB093C}" destId="{1B4F0528-B8A5-45F6-9CF6-2F53F41E3434}" srcOrd="8" destOrd="0" presId="urn:microsoft.com/office/officeart/2008/layout/LinedList"/>
    <dgm:cxn modelId="{914D1968-3857-4D0C-92D2-B8A35F0E68D7}" type="presParOf" srcId="{9303DC3F-E0AA-4B01-A280-9252A5EB093C}" destId="{0A6E5D9F-D584-47C0-9373-C2279119911C}" srcOrd="9" destOrd="0" presId="urn:microsoft.com/office/officeart/2008/layout/LinedList"/>
    <dgm:cxn modelId="{1864065E-3E7C-4A40-84D5-FA7A3A7DBB1A}" type="presParOf" srcId="{9303DC3F-E0AA-4B01-A280-9252A5EB093C}" destId="{E22D444E-8085-49C0-BEC3-B1EA750E79F0}" srcOrd="10" destOrd="0" presId="urn:microsoft.com/office/officeart/2008/layout/LinedList"/>
    <dgm:cxn modelId="{994B9DED-E16B-4150-8C4B-3D8E1BC9FF3A}" type="presParOf" srcId="{E22D444E-8085-49C0-BEC3-B1EA750E79F0}" destId="{38077C61-72DF-427D-A69D-2846374E1615}" srcOrd="0" destOrd="0" presId="urn:microsoft.com/office/officeart/2008/layout/LinedList"/>
    <dgm:cxn modelId="{205A9BB7-4E74-4129-94C9-38FCE8333DC5}" type="presParOf" srcId="{E22D444E-8085-49C0-BEC3-B1EA750E79F0}" destId="{AEB4DFAF-1AAA-43B6-9349-1AB8A833446E}" srcOrd="1" destOrd="0" presId="urn:microsoft.com/office/officeart/2008/layout/LinedList"/>
    <dgm:cxn modelId="{EBB8C4C3-E129-4C37-9D87-CC5C822EEB25}" type="presParOf" srcId="{E22D444E-8085-49C0-BEC3-B1EA750E79F0}" destId="{2FF6A2CE-588C-4760-BB94-82FC6D848945}" srcOrd="2" destOrd="0" presId="urn:microsoft.com/office/officeart/2008/layout/LinedList"/>
    <dgm:cxn modelId="{49D3CB2B-324F-45FF-AA9B-8C0B8A9380FD}" type="presParOf" srcId="{9303DC3F-E0AA-4B01-A280-9252A5EB093C}" destId="{4C73F7E2-6F01-4E01-A3FD-90565AC3A002}" srcOrd="11" destOrd="0" presId="urn:microsoft.com/office/officeart/2008/layout/LinedList"/>
    <dgm:cxn modelId="{41A808CD-83A2-4F0F-8230-63B204A9DDE2}" type="presParOf" srcId="{9303DC3F-E0AA-4B01-A280-9252A5EB093C}" destId="{EEABF844-88A6-4A4B-A828-B813D45FF53D}" srcOrd="12" destOrd="0" presId="urn:microsoft.com/office/officeart/2008/layout/LinedList"/>
    <dgm:cxn modelId="{600BF5DB-396D-42B2-8857-BA5A608E26BE}" type="presParOf" srcId="{9303DC3F-E0AA-4B01-A280-9252A5EB093C}" destId="{8585E131-A978-4AC4-A3F0-F0ACEE0A20C1}" srcOrd="13" destOrd="0" presId="urn:microsoft.com/office/officeart/2008/layout/LinedList"/>
    <dgm:cxn modelId="{94533EFB-AB93-4F26-A7EA-EC5E5500EADE}" type="presParOf" srcId="{8585E131-A978-4AC4-A3F0-F0ACEE0A20C1}" destId="{602F08AE-7FB0-4054-9727-1363ACD6D274}" srcOrd="0" destOrd="0" presId="urn:microsoft.com/office/officeart/2008/layout/LinedList"/>
    <dgm:cxn modelId="{7C314C81-6131-4089-9FCB-0AE9126C4EC6}" type="presParOf" srcId="{8585E131-A978-4AC4-A3F0-F0ACEE0A20C1}" destId="{BABC2C68-20C3-4436-8596-614E9E238783}" srcOrd="1" destOrd="0" presId="urn:microsoft.com/office/officeart/2008/layout/LinedList"/>
    <dgm:cxn modelId="{6EBA4DEB-44C6-464A-B1EA-89163EF9B80F}" type="presParOf" srcId="{8585E131-A978-4AC4-A3F0-F0ACEE0A20C1}" destId="{4AEB14B7-26F4-40FE-B1D2-1545A8F46490}" srcOrd="2" destOrd="0" presId="urn:microsoft.com/office/officeart/2008/layout/LinedList"/>
    <dgm:cxn modelId="{782C8D3C-413A-4DE2-B568-1DD00D00A2B8}" type="presParOf" srcId="{9303DC3F-E0AA-4B01-A280-9252A5EB093C}" destId="{D8629237-0E7F-47FC-A6CD-37820FD49728}" srcOrd="14" destOrd="0" presId="urn:microsoft.com/office/officeart/2008/layout/LinedList"/>
    <dgm:cxn modelId="{469353D1-8966-40EA-99F9-B39E1CB8BCB0}" type="presParOf" srcId="{9303DC3F-E0AA-4B01-A280-9252A5EB093C}" destId="{2F9E9A08-6DE0-4733-9F7D-39D76A57CA27}" srcOrd="15" destOrd="0" presId="urn:microsoft.com/office/officeart/2008/layout/LinedList"/>
    <dgm:cxn modelId="{EF3D2FBD-E29A-4955-9DBB-FA18E9650A0F}" type="presParOf" srcId="{9303DC3F-E0AA-4B01-A280-9252A5EB093C}" destId="{7552B3E5-ED0C-4B4D-8F1F-CF1D1EC9B7EA}" srcOrd="16" destOrd="0" presId="urn:microsoft.com/office/officeart/2008/layout/LinedList"/>
    <dgm:cxn modelId="{E1DC067D-3F59-4243-9572-183427DA833B}" type="presParOf" srcId="{7552B3E5-ED0C-4B4D-8F1F-CF1D1EC9B7EA}" destId="{B101BE70-F86B-4D89-A5BA-5C3B8F48441E}" srcOrd="0" destOrd="0" presId="urn:microsoft.com/office/officeart/2008/layout/LinedList"/>
    <dgm:cxn modelId="{74E3B89C-FD81-4479-8518-B12C2FB52066}" type="presParOf" srcId="{7552B3E5-ED0C-4B4D-8F1F-CF1D1EC9B7EA}" destId="{8811FBBE-C062-46A8-8EBD-77EE21B5D4EB}" srcOrd="1" destOrd="0" presId="urn:microsoft.com/office/officeart/2008/layout/LinedList"/>
    <dgm:cxn modelId="{A7E2D3CC-02FE-4F46-A41F-E1289349E268}" type="presParOf" srcId="{7552B3E5-ED0C-4B4D-8F1F-CF1D1EC9B7EA}" destId="{9673922D-15C1-4369-A83E-EDD6600EB1CC}" srcOrd="2" destOrd="0" presId="urn:microsoft.com/office/officeart/2008/layout/LinedList"/>
    <dgm:cxn modelId="{574BEF66-57AD-47C5-903E-4FB3A13BDFDE}" type="presParOf" srcId="{9303DC3F-E0AA-4B01-A280-9252A5EB093C}" destId="{7CE910A9-C0C9-4405-9EAE-BC5F0464F26F}" srcOrd="17" destOrd="0" presId="urn:microsoft.com/office/officeart/2008/layout/LinedList"/>
    <dgm:cxn modelId="{EC9091F7-74B0-49D9-A116-705D95025CB3}" type="presParOf" srcId="{9303DC3F-E0AA-4B01-A280-9252A5EB093C}" destId="{79FB58E2-EA75-480B-9FB2-01766EB493ED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9213E36-14E6-453A-896E-9D32DC5969BF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F47970-6F19-4138-A72E-22E13C74C6C3}">
      <dgm:prSet phldrT="[Text]"/>
      <dgm:spPr>
        <a:xfrm>
          <a:off x="3888694" y="5204"/>
          <a:ext cx="1991450" cy="1294442"/>
        </a:xfrm>
        <a:prstGeom prst="roundRect">
          <a:avLst/>
        </a:prstGeom>
        <a:solidFill>
          <a:srgbClr val="E97132">
            <a:lumMod val="7500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Number of applicants per year = 32* </a:t>
          </a:r>
        </a:p>
      </dgm:t>
    </dgm:pt>
    <dgm:pt modelId="{2DC84809-DEE0-4102-BA13-F4794C2330CF}" type="parTrans" cxnId="{60876AD3-8910-405F-B4A8-987F2AE1BD7F}">
      <dgm:prSet/>
      <dgm:spPr/>
      <dgm:t>
        <a:bodyPr/>
        <a:lstStyle/>
        <a:p>
          <a:endParaRPr lang="en-US"/>
        </a:p>
      </dgm:t>
    </dgm:pt>
    <dgm:pt modelId="{E8EAAD66-C783-4D41-9156-68DB0EBB34A9}" type="sibTrans" cxnId="{60876AD3-8910-405F-B4A8-987F2AE1BD7F}">
      <dgm:prSet/>
      <dgm:spPr>
        <a:xfrm>
          <a:off x="2299962" y="652425"/>
          <a:ext cx="5168915" cy="5168915"/>
        </a:xfrm>
        <a:custGeom>
          <a:avLst/>
          <a:gdLst/>
          <a:ahLst/>
          <a:cxnLst/>
          <a:rect l="0" t="0" r="0" b="0"/>
          <a:pathLst>
            <a:path>
              <a:moveTo>
                <a:pt x="3593842" y="205263"/>
              </a:moveTo>
              <a:arcTo wR="2584457" hR="2584457" stAng="17579359" swAng="1959882"/>
            </a:path>
          </a:pathLst>
        </a:custGeom>
        <a:noFill/>
        <a:ln w="1270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76E604F6-C38F-49C1-91AE-9843DB80776D}">
      <dgm:prSet phldrT="[Text]"/>
      <dgm:spPr>
        <a:xfrm>
          <a:off x="6346660" y="1791020"/>
          <a:ext cx="1991450" cy="1294442"/>
        </a:xfrm>
        <a:prstGeom prst="roundRect">
          <a:avLst/>
        </a:prstGeom>
        <a:solidFill>
          <a:srgbClr val="E97132">
            <a:lumMod val="7500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Less than 1% were denied because of financial reasons</a:t>
          </a:r>
        </a:p>
      </dgm:t>
    </dgm:pt>
    <dgm:pt modelId="{D4FF200C-3955-470E-94FC-1177BB004695}" type="parTrans" cxnId="{6311B972-C604-4CF6-B4C5-B8BC62686739}">
      <dgm:prSet/>
      <dgm:spPr/>
      <dgm:t>
        <a:bodyPr/>
        <a:lstStyle/>
        <a:p>
          <a:endParaRPr lang="en-US"/>
        </a:p>
      </dgm:t>
    </dgm:pt>
    <dgm:pt modelId="{2E2EE4FB-342E-461A-A127-40BB0617E2C5}" type="sibTrans" cxnId="{6311B972-C604-4CF6-B4C5-B8BC62686739}">
      <dgm:prSet/>
      <dgm:spPr>
        <a:xfrm>
          <a:off x="2299962" y="652425"/>
          <a:ext cx="5168915" cy="5168915"/>
        </a:xfrm>
        <a:custGeom>
          <a:avLst/>
          <a:gdLst/>
          <a:ahLst/>
          <a:cxnLst/>
          <a:rect l="0" t="0" r="0" b="0"/>
          <a:pathLst>
            <a:path>
              <a:moveTo>
                <a:pt x="5165391" y="2449549"/>
              </a:moveTo>
              <a:arcTo wR="2584457" hR="2584457" stAng="21420468" swAng="2195030"/>
            </a:path>
          </a:pathLst>
        </a:custGeom>
        <a:noFill/>
        <a:ln w="1270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E4251430-062F-416B-88DC-B9F2A57B1095}">
      <dgm:prSet phldrT="[Text]"/>
      <dgm:spPr>
        <a:xfrm>
          <a:off x="5407800" y="4680532"/>
          <a:ext cx="1991450" cy="1294442"/>
        </a:xfrm>
        <a:prstGeom prst="roundRect">
          <a:avLst/>
        </a:prstGeom>
        <a:solidFill>
          <a:srgbClr val="E97132">
            <a:lumMod val="7500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An average of 17% of applicants were medically denied</a:t>
          </a:r>
        </a:p>
      </dgm:t>
    </dgm:pt>
    <dgm:pt modelId="{716FE4E4-D086-45FD-A2BA-020136B0AA3C}" type="parTrans" cxnId="{0C8044EF-1148-49B6-84BF-8069FF3F0883}">
      <dgm:prSet/>
      <dgm:spPr/>
      <dgm:t>
        <a:bodyPr/>
        <a:lstStyle/>
        <a:p>
          <a:endParaRPr lang="en-US"/>
        </a:p>
      </dgm:t>
    </dgm:pt>
    <dgm:pt modelId="{2F9EE535-1633-404B-A5A8-CF80543B70F7}" type="sibTrans" cxnId="{0C8044EF-1148-49B6-84BF-8069FF3F0883}">
      <dgm:prSet/>
      <dgm:spPr>
        <a:xfrm>
          <a:off x="2299962" y="652425"/>
          <a:ext cx="5168915" cy="5168915"/>
        </a:xfrm>
        <a:custGeom>
          <a:avLst/>
          <a:gdLst/>
          <a:ahLst/>
          <a:cxnLst/>
          <a:rect l="0" t="0" r="0" b="0"/>
          <a:pathLst>
            <a:path>
              <a:moveTo>
                <a:pt x="3097583" y="5117464"/>
              </a:moveTo>
              <a:arcTo wR="2584457" hR="2584457" stAng="4712894" swAng="1374212"/>
            </a:path>
          </a:pathLst>
        </a:custGeom>
        <a:noFill/>
        <a:ln w="1270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1C557F9B-013A-428B-99A2-1B91FA212DC8}">
      <dgm:prSet phldrT="[Text]"/>
      <dgm:spPr>
        <a:xfrm>
          <a:off x="2369588" y="4680532"/>
          <a:ext cx="1991450" cy="1294442"/>
        </a:xfrm>
        <a:prstGeom prst="roundRect">
          <a:avLst/>
        </a:prstGeom>
        <a:solidFill>
          <a:srgbClr val="E97132">
            <a:lumMod val="7500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An average of 19% had Long-Term Care Insurance</a:t>
          </a:r>
        </a:p>
      </dgm:t>
    </dgm:pt>
    <dgm:pt modelId="{251306B2-849A-418E-8BE5-425D35BB39F5}" type="parTrans" cxnId="{A347B8BA-9B1A-410A-8142-7641F312D1D0}">
      <dgm:prSet/>
      <dgm:spPr/>
      <dgm:t>
        <a:bodyPr/>
        <a:lstStyle/>
        <a:p>
          <a:endParaRPr lang="en-US"/>
        </a:p>
      </dgm:t>
    </dgm:pt>
    <dgm:pt modelId="{65D23238-0C63-4049-9B55-302A56BF5205}" type="sibTrans" cxnId="{A347B8BA-9B1A-410A-8142-7641F312D1D0}">
      <dgm:prSet/>
      <dgm:spPr>
        <a:xfrm>
          <a:off x="2299962" y="652425"/>
          <a:ext cx="5168915" cy="5168915"/>
        </a:xfrm>
        <a:custGeom>
          <a:avLst/>
          <a:gdLst/>
          <a:ahLst/>
          <a:cxnLst/>
          <a:rect l="0" t="0" r="0" b="0"/>
          <a:pathLst>
            <a:path>
              <a:moveTo>
                <a:pt x="431599" y="4014360"/>
              </a:moveTo>
              <a:arcTo wR="2584457" hR="2584457" stAng="8784502" swAng="2195030"/>
            </a:path>
          </a:pathLst>
        </a:custGeom>
        <a:noFill/>
        <a:ln w="1270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1822C689-538D-456C-99F1-E4759EC8BD03}">
      <dgm:prSet phldrT="[Text]"/>
      <dgm:spPr>
        <a:xfrm>
          <a:off x="1430729" y="1791020"/>
          <a:ext cx="1991450" cy="1294442"/>
        </a:xfrm>
        <a:prstGeom prst="roundRect">
          <a:avLst/>
        </a:prstGeom>
        <a:solidFill>
          <a:srgbClr val="E97132">
            <a:lumMod val="7500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An average of 10% withdrew their application</a:t>
          </a:r>
        </a:p>
      </dgm:t>
    </dgm:pt>
    <dgm:pt modelId="{36F37E0D-8D88-473A-A2A4-29D578958D97}" type="parTrans" cxnId="{F7D6C67C-DE63-470D-AADE-0E45A3728489}">
      <dgm:prSet/>
      <dgm:spPr/>
      <dgm:t>
        <a:bodyPr/>
        <a:lstStyle/>
        <a:p>
          <a:endParaRPr lang="en-US"/>
        </a:p>
      </dgm:t>
    </dgm:pt>
    <dgm:pt modelId="{5D6B5877-7ABA-491E-9905-F9611D817A6D}" type="sibTrans" cxnId="{F7D6C67C-DE63-470D-AADE-0E45A3728489}">
      <dgm:prSet/>
      <dgm:spPr>
        <a:xfrm>
          <a:off x="2299962" y="652425"/>
          <a:ext cx="5168915" cy="5168915"/>
        </a:xfrm>
        <a:custGeom>
          <a:avLst/>
          <a:gdLst/>
          <a:ahLst/>
          <a:cxnLst/>
          <a:rect l="0" t="0" r="0" b="0"/>
          <a:pathLst>
            <a:path>
              <a:moveTo>
                <a:pt x="450611" y="1126335"/>
              </a:moveTo>
              <a:arcTo wR="2584457" hR="2584457" stAng="12860759" swAng="1959882"/>
            </a:path>
          </a:pathLst>
        </a:custGeom>
        <a:noFill/>
        <a:ln w="1270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n-US"/>
        </a:p>
      </dgm:t>
    </dgm:pt>
    <dgm:pt modelId="{10427F7C-DB94-48DB-8FE0-CD62305E095E}" type="pres">
      <dgm:prSet presAssocID="{D9213E36-14E6-453A-896E-9D32DC5969BF}" presName="cycle" presStyleCnt="0">
        <dgm:presLayoutVars>
          <dgm:dir/>
          <dgm:resizeHandles val="exact"/>
        </dgm:presLayoutVars>
      </dgm:prSet>
      <dgm:spPr/>
    </dgm:pt>
    <dgm:pt modelId="{C9B38A8C-F7AF-417B-97D7-964451451DA8}" type="pres">
      <dgm:prSet presAssocID="{B9F47970-6F19-4138-A72E-22E13C74C6C3}" presName="node" presStyleLbl="node1" presStyleIdx="0" presStyleCnt="5">
        <dgm:presLayoutVars>
          <dgm:bulletEnabled val="1"/>
        </dgm:presLayoutVars>
      </dgm:prSet>
      <dgm:spPr/>
    </dgm:pt>
    <dgm:pt modelId="{194C8A18-D6EF-426E-95F8-7FD2FE1BCE07}" type="pres">
      <dgm:prSet presAssocID="{B9F47970-6F19-4138-A72E-22E13C74C6C3}" presName="spNode" presStyleCnt="0"/>
      <dgm:spPr/>
    </dgm:pt>
    <dgm:pt modelId="{0F02EAF9-27E5-4848-B808-BF19F9721546}" type="pres">
      <dgm:prSet presAssocID="{E8EAAD66-C783-4D41-9156-68DB0EBB34A9}" presName="sibTrans" presStyleLbl="sibTrans1D1" presStyleIdx="0" presStyleCnt="5"/>
      <dgm:spPr/>
    </dgm:pt>
    <dgm:pt modelId="{8ED5C8FC-31CF-46E1-A2FF-70F08A4FD247}" type="pres">
      <dgm:prSet presAssocID="{76E604F6-C38F-49C1-91AE-9843DB80776D}" presName="node" presStyleLbl="node1" presStyleIdx="1" presStyleCnt="5">
        <dgm:presLayoutVars>
          <dgm:bulletEnabled val="1"/>
        </dgm:presLayoutVars>
      </dgm:prSet>
      <dgm:spPr/>
    </dgm:pt>
    <dgm:pt modelId="{2269F4F3-89C5-4389-A67E-568E248CE2F5}" type="pres">
      <dgm:prSet presAssocID="{76E604F6-C38F-49C1-91AE-9843DB80776D}" presName="spNode" presStyleCnt="0"/>
      <dgm:spPr/>
    </dgm:pt>
    <dgm:pt modelId="{2AB8265B-EA91-4EE1-B517-48321CE5CF3C}" type="pres">
      <dgm:prSet presAssocID="{2E2EE4FB-342E-461A-A127-40BB0617E2C5}" presName="sibTrans" presStyleLbl="sibTrans1D1" presStyleIdx="1" presStyleCnt="5"/>
      <dgm:spPr/>
    </dgm:pt>
    <dgm:pt modelId="{927D96B7-1CBB-4BB2-A43C-81E485AA85D8}" type="pres">
      <dgm:prSet presAssocID="{E4251430-062F-416B-88DC-B9F2A57B1095}" presName="node" presStyleLbl="node1" presStyleIdx="2" presStyleCnt="5">
        <dgm:presLayoutVars>
          <dgm:bulletEnabled val="1"/>
        </dgm:presLayoutVars>
      </dgm:prSet>
      <dgm:spPr/>
    </dgm:pt>
    <dgm:pt modelId="{1F0C4E77-8448-47EB-9A73-757FC62BA73D}" type="pres">
      <dgm:prSet presAssocID="{E4251430-062F-416B-88DC-B9F2A57B1095}" presName="spNode" presStyleCnt="0"/>
      <dgm:spPr/>
    </dgm:pt>
    <dgm:pt modelId="{A7F90218-666F-4C82-8B1E-46A855EE7D90}" type="pres">
      <dgm:prSet presAssocID="{2F9EE535-1633-404B-A5A8-CF80543B70F7}" presName="sibTrans" presStyleLbl="sibTrans1D1" presStyleIdx="2" presStyleCnt="5"/>
      <dgm:spPr/>
    </dgm:pt>
    <dgm:pt modelId="{C2CD81ED-CB48-4569-8FF9-703DD8C58D10}" type="pres">
      <dgm:prSet presAssocID="{1C557F9B-013A-428B-99A2-1B91FA212DC8}" presName="node" presStyleLbl="node1" presStyleIdx="3" presStyleCnt="5">
        <dgm:presLayoutVars>
          <dgm:bulletEnabled val="1"/>
        </dgm:presLayoutVars>
      </dgm:prSet>
      <dgm:spPr/>
    </dgm:pt>
    <dgm:pt modelId="{C51B1556-938B-4A0C-A0B0-18C3599A346D}" type="pres">
      <dgm:prSet presAssocID="{1C557F9B-013A-428B-99A2-1B91FA212DC8}" presName="spNode" presStyleCnt="0"/>
      <dgm:spPr/>
    </dgm:pt>
    <dgm:pt modelId="{41CF0214-8D35-4826-9C18-A9578A5D389B}" type="pres">
      <dgm:prSet presAssocID="{65D23238-0C63-4049-9B55-302A56BF5205}" presName="sibTrans" presStyleLbl="sibTrans1D1" presStyleIdx="3" presStyleCnt="5"/>
      <dgm:spPr/>
    </dgm:pt>
    <dgm:pt modelId="{C071311D-90A5-469E-8BA5-ADACA5A40FD8}" type="pres">
      <dgm:prSet presAssocID="{1822C689-538D-456C-99F1-E4759EC8BD03}" presName="node" presStyleLbl="node1" presStyleIdx="4" presStyleCnt="5">
        <dgm:presLayoutVars>
          <dgm:bulletEnabled val="1"/>
        </dgm:presLayoutVars>
      </dgm:prSet>
      <dgm:spPr/>
    </dgm:pt>
    <dgm:pt modelId="{CAF0ABD7-2C30-441D-A934-F295155153F1}" type="pres">
      <dgm:prSet presAssocID="{1822C689-538D-456C-99F1-E4759EC8BD03}" presName="spNode" presStyleCnt="0"/>
      <dgm:spPr/>
    </dgm:pt>
    <dgm:pt modelId="{4CE6D497-CE09-443B-AEC0-8DA4EA27B3A3}" type="pres">
      <dgm:prSet presAssocID="{5D6B5877-7ABA-491E-9905-F9611D817A6D}" presName="sibTrans" presStyleLbl="sibTrans1D1" presStyleIdx="4" presStyleCnt="5"/>
      <dgm:spPr/>
    </dgm:pt>
  </dgm:ptLst>
  <dgm:cxnLst>
    <dgm:cxn modelId="{A9E96231-C2BB-4CFF-8C7D-F671EFD1AE1D}" type="presOf" srcId="{E8EAAD66-C783-4D41-9156-68DB0EBB34A9}" destId="{0F02EAF9-27E5-4848-B808-BF19F9721546}" srcOrd="0" destOrd="0" presId="urn:microsoft.com/office/officeart/2005/8/layout/cycle6"/>
    <dgm:cxn modelId="{C78D0868-0333-4ECF-A8CB-2AA5A7A190D5}" type="presOf" srcId="{76E604F6-C38F-49C1-91AE-9843DB80776D}" destId="{8ED5C8FC-31CF-46E1-A2FF-70F08A4FD247}" srcOrd="0" destOrd="0" presId="urn:microsoft.com/office/officeart/2005/8/layout/cycle6"/>
    <dgm:cxn modelId="{6311B972-C604-4CF6-B4C5-B8BC62686739}" srcId="{D9213E36-14E6-453A-896E-9D32DC5969BF}" destId="{76E604F6-C38F-49C1-91AE-9843DB80776D}" srcOrd="1" destOrd="0" parTransId="{D4FF200C-3955-470E-94FC-1177BB004695}" sibTransId="{2E2EE4FB-342E-461A-A127-40BB0617E2C5}"/>
    <dgm:cxn modelId="{D8991B58-E703-4C78-A1E7-C016DA4393A9}" type="presOf" srcId="{D9213E36-14E6-453A-896E-9D32DC5969BF}" destId="{10427F7C-DB94-48DB-8FE0-CD62305E095E}" srcOrd="0" destOrd="0" presId="urn:microsoft.com/office/officeart/2005/8/layout/cycle6"/>
    <dgm:cxn modelId="{F7D6C67C-DE63-470D-AADE-0E45A3728489}" srcId="{D9213E36-14E6-453A-896E-9D32DC5969BF}" destId="{1822C689-538D-456C-99F1-E4759EC8BD03}" srcOrd="4" destOrd="0" parTransId="{36F37E0D-8D88-473A-A2A4-29D578958D97}" sibTransId="{5D6B5877-7ABA-491E-9905-F9611D817A6D}"/>
    <dgm:cxn modelId="{B0C0A981-5C34-47C8-864F-60596938C1C2}" type="presOf" srcId="{B9F47970-6F19-4138-A72E-22E13C74C6C3}" destId="{C9B38A8C-F7AF-417B-97D7-964451451DA8}" srcOrd="0" destOrd="0" presId="urn:microsoft.com/office/officeart/2005/8/layout/cycle6"/>
    <dgm:cxn modelId="{558F1E98-D5D4-4802-A4DE-0953C11012BD}" type="presOf" srcId="{1C557F9B-013A-428B-99A2-1B91FA212DC8}" destId="{C2CD81ED-CB48-4569-8FF9-703DD8C58D10}" srcOrd="0" destOrd="0" presId="urn:microsoft.com/office/officeart/2005/8/layout/cycle6"/>
    <dgm:cxn modelId="{F93A719F-28AB-4EAF-9161-4B91EBDA065A}" type="presOf" srcId="{65D23238-0C63-4049-9B55-302A56BF5205}" destId="{41CF0214-8D35-4826-9C18-A9578A5D389B}" srcOrd="0" destOrd="0" presId="urn:microsoft.com/office/officeart/2005/8/layout/cycle6"/>
    <dgm:cxn modelId="{8A631DA6-BDF5-4D49-87E7-693F60185E06}" type="presOf" srcId="{2E2EE4FB-342E-461A-A127-40BB0617E2C5}" destId="{2AB8265B-EA91-4EE1-B517-48321CE5CF3C}" srcOrd="0" destOrd="0" presId="urn:microsoft.com/office/officeart/2005/8/layout/cycle6"/>
    <dgm:cxn modelId="{A347B8BA-9B1A-410A-8142-7641F312D1D0}" srcId="{D9213E36-14E6-453A-896E-9D32DC5969BF}" destId="{1C557F9B-013A-428B-99A2-1B91FA212DC8}" srcOrd="3" destOrd="0" parTransId="{251306B2-849A-418E-8BE5-425D35BB39F5}" sibTransId="{65D23238-0C63-4049-9B55-302A56BF5205}"/>
    <dgm:cxn modelId="{6FD825BD-B3A0-4DDD-AE27-0E86457C83F9}" type="presOf" srcId="{E4251430-062F-416B-88DC-B9F2A57B1095}" destId="{927D96B7-1CBB-4BB2-A43C-81E485AA85D8}" srcOrd="0" destOrd="0" presId="urn:microsoft.com/office/officeart/2005/8/layout/cycle6"/>
    <dgm:cxn modelId="{28FEEBC5-D8FA-4892-88C5-FD09F1AD6B9A}" type="presOf" srcId="{5D6B5877-7ABA-491E-9905-F9611D817A6D}" destId="{4CE6D497-CE09-443B-AEC0-8DA4EA27B3A3}" srcOrd="0" destOrd="0" presId="urn:microsoft.com/office/officeart/2005/8/layout/cycle6"/>
    <dgm:cxn modelId="{60876AD3-8910-405F-B4A8-987F2AE1BD7F}" srcId="{D9213E36-14E6-453A-896E-9D32DC5969BF}" destId="{B9F47970-6F19-4138-A72E-22E13C74C6C3}" srcOrd="0" destOrd="0" parTransId="{2DC84809-DEE0-4102-BA13-F4794C2330CF}" sibTransId="{E8EAAD66-C783-4D41-9156-68DB0EBB34A9}"/>
    <dgm:cxn modelId="{88BEDAD3-0710-4778-9844-714DF7FFB5DC}" type="presOf" srcId="{1822C689-538D-456C-99F1-E4759EC8BD03}" destId="{C071311D-90A5-469E-8BA5-ADACA5A40FD8}" srcOrd="0" destOrd="0" presId="urn:microsoft.com/office/officeart/2005/8/layout/cycle6"/>
    <dgm:cxn modelId="{9A9A59D8-F389-487E-845A-250425476BA7}" type="presOf" srcId="{2F9EE535-1633-404B-A5A8-CF80543B70F7}" destId="{A7F90218-666F-4C82-8B1E-46A855EE7D90}" srcOrd="0" destOrd="0" presId="urn:microsoft.com/office/officeart/2005/8/layout/cycle6"/>
    <dgm:cxn modelId="{0C8044EF-1148-49B6-84BF-8069FF3F0883}" srcId="{D9213E36-14E6-453A-896E-9D32DC5969BF}" destId="{E4251430-062F-416B-88DC-B9F2A57B1095}" srcOrd="2" destOrd="0" parTransId="{716FE4E4-D086-45FD-A2BA-020136B0AA3C}" sibTransId="{2F9EE535-1633-404B-A5A8-CF80543B70F7}"/>
    <dgm:cxn modelId="{5813EC5D-9274-42B3-A7A0-7AA3F6CCBEFA}" type="presParOf" srcId="{10427F7C-DB94-48DB-8FE0-CD62305E095E}" destId="{C9B38A8C-F7AF-417B-97D7-964451451DA8}" srcOrd="0" destOrd="0" presId="urn:microsoft.com/office/officeart/2005/8/layout/cycle6"/>
    <dgm:cxn modelId="{5A1B904F-C2AC-4737-8388-CC3DD0C4F6C6}" type="presParOf" srcId="{10427F7C-DB94-48DB-8FE0-CD62305E095E}" destId="{194C8A18-D6EF-426E-95F8-7FD2FE1BCE07}" srcOrd="1" destOrd="0" presId="urn:microsoft.com/office/officeart/2005/8/layout/cycle6"/>
    <dgm:cxn modelId="{84A30013-C757-47D4-AC8C-8538EAA88B62}" type="presParOf" srcId="{10427F7C-DB94-48DB-8FE0-CD62305E095E}" destId="{0F02EAF9-27E5-4848-B808-BF19F9721546}" srcOrd="2" destOrd="0" presId="urn:microsoft.com/office/officeart/2005/8/layout/cycle6"/>
    <dgm:cxn modelId="{6751F22D-3F55-4282-A29C-2846D679A01D}" type="presParOf" srcId="{10427F7C-DB94-48DB-8FE0-CD62305E095E}" destId="{8ED5C8FC-31CF-46E1-A2FF-70F08A4FD247}" srcOrd="3" destOrd="0" presId="urn:microsoft.com/office/officeart/2005/8/layout/cycle6"/>
    <dgm:cxn modelId="{A1CC9C68-4DB0-4C67-B2A7-3825026ADBD9}" type="presParOf" srcId="{10427F7C-DB94-48DB-8FE0-CD62305E095E}" destId="{2269F4F3-89C5-4389-A67E-568E248CE2F5}" srcOrd="4" destOrd="0" presId="urn:microsoft.com/office/officeart/2005/8/layout/cycle6"/>
    <dgm:cxn modelId="{CB01A1BB-6631-447E-9124-A870F8DDE79D}" type="presParOf" srcId="{10427F7C-DB94-48DB-8FE0-CD62305E095E}" destId="{2AB8265B-EA91-4EE1-B517-48321CE5CF3C}" srcOrd="5" destOrd="0" presId="urn:microsoft.com/office/officeart/2005/8/layout/cycle6"/>
    <dgm:cxn modelId="{4297A806-DF7C-4FA2-8D4B-514A1AC8E1C3}" type="presParOf" srcId="{10427F7C-DB94-48DB-8FE0-CD62305E095E}" destId="{927D96B7-1CBB-4BB2-A43C-81E485AA85D8}" srcOrd="6" destOrd="0" presId="urn:microsoft.com/office/officeart/2005/8/layout/cycle6"/>
    <dgm:cxn modelId="{A3094284-5988-4728-9ED7-C19062D0DA97}" type="presParOf" srcId="{10427F7C-DB94-48DB-8FE0-CD62305E095E}" destId="{1F0C4E77-8448-47EB-9A73-757FC62BA73D}" srcOrd="7" destOrd="0" presId="urn:microsoft.com/office/officeart/2005/8/layout/cycle6"/>
    <dgm:cxn modelId="{F11618F3-8ECA-45E3-9C3F-6118938777F8}" type="presParOf" srcId="{10427F7C-DB94-48DB-8FE0-CD62305E095E}" destId="{A7F90218-666F-4C82-8B1E-46A855EE7D90}" srcOrd="8" destOrd="0" presId="urn:microsoft.com/office/officeart/2005/8/layout/cycle6"/>
    <dgm:cxn modelId="{4DD62823-20DD-492C-A220-954197046E72}" type="presParOf" srcId="{10427F7C-DB94-48DB-8FE0-CD62305E095E}" destId="{C2CD81ED-CB48-4569-8FF9-703DD8C58D10}" srcOrd="9" destOrd="0" presId="urn:microsoft.com/office/officeart/2005/8/layout/cycle6"/>
    <dgm:cxn modelId="{0B60C448-92E6-40E3-8AFD-C4FB12EFE7C6}" type="presParOf" srcId="{10427F7C-DB94-48DB-8FE0-CD62305E095E}" destId="{C51B1556-938B-4A0C-A0B0-18C3599A346D}" srcOrd="10" destOrd="0" presId="urn:microsoft.com/office/officeart/2005/8/layout/cycle6"/>
    <dgm:cxn modelId="{F927FD1B-07AA-4862-87C8-B3E38218EFFB}" type="presParOf" srcId="{10427F7C-DB94-48DB-8FE0-CD62305E095E}" destId="{41CF0214-8D35-4826-9C18-A9578A5D389B}" srcOrd="11" destOrd="0" presId="urn:microsoft.com/office/officeart/2005/8/layout/cycle6"/>
    <dgm:cxn modelId="{BCEE5373-3C7F-4013-A459-75683EEA846D}" type="presParOf" srcId="{10427F7C-DB94-48DB-8FE0-CD62305E095E}" destId="{C071311D-90A5-469E-8BA5-ADACA5A40FD8}" srcOrd="12" destOrd="0" presId="urn:microsoft.com/office/officeart/2005/8/layout/cycle6"/>
    <dgm:cxn modelId="{A960F747-DD58-4E5E-A2E4-F587C696F1B7}" type="presParOf" srcId="{10427F7C-DB94-48DB-8FE0-CD62305E095E}" destId="{CAF0ABD7-2C30-441D-A934-F295155153F1}" srcOrd="13" destOrd="0" presId="urn:microsoft.com/office/officeart/2005/8/layout/cycle6"/>
    <dgm:cxn modelId="{DC1E5BD4-FFFF-4BD4-BFAC-6E1703802ACC}" type="presParOf" srcId="{10427F7C-DB94-48DB-8FE0-CD62305E095E}" destId="{4CE6D497-CE09-443B-AEC0-8DA4EA27B3A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58DC3C-07DC-4470-A117-E0699CCECFB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280513-6614-4F4D-89FB-15FE582A3D36}">
      <dgm:prSet phldrT="[Text]"/>
      <dgm:spPr>
        <a:xfrm>
          <a:off x="2590853" y="74366"/>
          <a:ext cx="4896806" cy="148733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rgbClr val="002060"/>
              </a:solidFill>
              <a:latin typeface="Aptos" panose="02110004020202020204"/>
              <a:ea typeface="+mn-ea"/>
              <a:cs typeface="+mn-cs"/>
            </a:rPr>
            <a:t>3.4%* 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of members terminate membership for a reason other than death or bridge into a community</a:t>
          </a:r>
          <a:endParaRPr lang="en-US" b="1" dirty="0">
            <a:solidFill>
              <a:srgbClr val="002060"/>
            </a:solidFill>
            <a:latin typeface="Aptos" panose="02110004020202020204"/>
            <a:ea typeface="+mn-ea"/>
            <a:cs typeface="+mn-cs"/>
          </a:endParaRPr>
        </a:p>
      </dgm:t>
    </dgm:pt>
    <dgm:pt modelId="{8D0C4020-8B89-4C05-BBA2-94D32D3C472D}" type="parTrans" cxnId="{FE4F302E-4918-4052-9A4D-3D530EDCA8B4}">
      <dgm:prSet/>
      <dgm:spPr/>
      <dgm:t>
        <a:bodyPr/>
        <a:lstStyle/>
        <a:p>
          <a:endParaRPr lang="en-US"/>
        </a:p>
      </dgm:t>
    </dgm:pt>
    <dgm:pt modelId="{067A632A-875E-430F-8210-408929CAC0C8}" type="sibTrans" cxnId="{FE4F302E-4918-4052-9A4D-3D530EDCA8B4}">
      <dgm:prSet/>
      <dgm:spPr/>
      <dgm:t>
        <a:bodyPr/>
        <a:lstStyle/>
        <a:p>
          <a:endParaRPr lang="en-US"/>
        </a:p>
      </dgm:t>
    </dgm:pt>
    <dgm:pt modelId="{84AA4893-6953-41BF-8CCD-B9314CFE5B83}">
      <dgm:prSet phldrT="[Text]" custT="1"/>
      <dgm:spPr>
        <a:xfrm>
          <a:off x="0" y="0"/>
          <a:ext cx="2497284" cy="475948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endParaRPr lang="en-US" sz="3200" b="1" dirty="0">
            <a:solidFill>
              <a:srgbClr val="156082"/>
            </a:solidFill>
            <a:latin typeface="Aptos" panose="02110004020202020204"/>
            <a:ea typeface="+mn-ea"/>
            <a:cs typeface="+mn-cs"/>
          </a:endParaRPr>
        </a:p>
      </dgm:t>
    </dgm:pt>
    <dgm:pt modelId="{66CB03B6-9470-4BFC-9AD2-FC558EB15197}" type="sibTrans" cxnId="{C31BE185-C8FD-4DC1-AD78-EAC5697E3EAF}">
      <dgm:prSet/>
      <dgm:spPr/>
      <dgm:t>
        <a:bodyPr/>
        <a:lstStyle/>
        <a:p>
          <a:endParaRPr lang="en-US"/>
        </a:p>
      </dgm:t>
    </dgm:pt>
    <dgm:pt modelId="{556C44F3-A08D-447D-B104-1BB39BC893CF}" type="parTrans" cxnId="{C31BE185-C8FD-4DC1-AD78-EAC5697E3EAF}">
      <dgm:prSet/>
      <dgm:spPr/>
      <dgm:t>
        <a:bodyPr/>
        <a:lstStyle/>
        <a:p>
          <a:endParaRPr lang="en-US"/>
        </a:p>
      </dgm:t>
    </dgm:pt>
    <dgm:pt modelId="{5D0B7BC6-6688-45DA-BF35-C96BFBAEF673}" type="pres">
      <dgm:prSet presAssocID="{9258DC3C-07DC-4470-A117-E0699CCECFB8}" presName="vert0" presStyleCnt="0">
        <dgm:presLayoutVars>
          <dgm:dir/>
          <dgm:animOne val="branch"/>
          <dgm:animLvl val="lvl"/>
        </dgm:presLayoutVars>
      </dgm:prSet>
      <dgm:spPr/>
    </dgm:pt>
    <dgm:pt modelId="{A00A6685-F22D-4CA1-862D-51B8A28A58FE}" type="pres">
      <dgm:prSet presAssocID="{84AA4893-6953-41BF-8CCD-B9314CFE5B83}" presName="thickLine" presStyleLbl="alignNode1" presStyleIdx="0" presStyleCnt="1"/>
      <dgm:spPr>
        <a:xfrm>
          <a:off x="0" y="0"/>
          <a:ext cx="7488490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ADD6A236-67F6-44D3-9A9C-517685E2002C}" type="pres">
      <dgm:prSet presAssocID="{84AA4893-6953-41BF-8CCD-B9314CFE5B83}" presName="horz1" presStyleCnt="0"/>
      <dgm:spPr/>
    </dgm:pt>
    <dgm:pt modelId="{F8FA9A77-05AA-41B6-B08E-6865D3ED4D84}" type="pres">
      <dgm:prSet presAssocID="{84AA4893-6953-41BF-8CCD-B9314CFE5B83}" presName="tx1" presStyleLbl="revTx" presStyleIdx="0" presStyleCnt="2" custScaleX="200168"/>
      <dgm:spPr/>
    </dgm:pt>
    <dgm:pt modelId="{9303DC3F-E0AA-4B01-A280-9252A5EB093C}" type="pres">
      <dgm:prSet presAssocID="{84AA4893-6953-41BF-8CCD-B9314CFE5B83}" presName="vert1" presStyleCnt="0"/>
      <dgm:spPr/>
    </dgm:pt>
    <dgm:pt modelId="{CCEB6231-36E9-4EB7-BC9D-0415D2D3B31C}" type="pres">
      <dgm:prSet presAssocID="{28280513-6614-4F4D-89FB-15FE582A3D36}" presName="vertSpace2a" presStyleCnt="0"/>
      <dgm:spPr/>
    </dgm:pt>
    <dgm:pt modelId="{C24A7C5C-8B67-4897-B3CD-BC54F556CF5B}" type="pres">
      <dgm:prSet presAssocID="{28280513-6614-4F4D-89FB-15FE582A3D36}" presName="horz2" presStyleCnt="0"/>
      <dgm:spPr/>
    </dgm:pt>
    <dgm:pt modelId="{62F264FD-0721-408D-AAA7-ED0124FBF689}" type="pres">
      <dgm:prSet presAssocID="{28280513-6614-4F4D-89FB-15FE582A3D36}" presName="horzSpace2" presStyleCnt="0"/>
      <dgm:spPr/>
    </dgm:pt>
    <dgm:pt modelId="{AAB75569-89B3-4B58-835C-14D0C65DC60A}" type="pres">
      <dgm:prSet presAssocID="{28280513-6614-4F4D-89FB-15FE582A3D36}" presName="tx2" presStyleLbl="revTx" presStyleIdx="1" presStyleCnt="2"/>
      <dgm:spPr/>
    </dgm:pt>
    <dgm:pt modelId="{1BF67870-7A2A-4E4D-ABE2-1FF16FB64E5B}" type="pres">
      <dgm:prSet presAssocID="{28280513-6614-4F4D-89FB-15FE582A3D36}" presName="vert2" presStyleCnt="0"/>
      <dgm:spPr/>
    </dgm:pt>
    <dgm:pt modelId="{E7062A74-1807-48B8-9A89-F62F3DDC2F4C}" type="pres">
      <dgm:prSet presAssocID="{28280513-6614-4F4D-89FB-15FE582A3D36}" presName="thinLine2b" presStyleLbl="callout" presStyleIdx="0" presStyleCnt="1"/>
      <dgm:spPr>
        <a:xfrm>
          <a:off x="2497284" y="1561706"/>
          <a:ext cx="4990376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F480D96-E5A5-4E64-B78F-B013A180D9C2}" type="pres">
      <dgm:prSet presAssocID="{28280513-6614-4F4D-89FB-15FE582A3D36}" presName="vertSpace2b" presStyleCnt="0"/>
      <dgm:spPr/>
    </dgm:pt>
  </dgm:ptLst>
  <dgm:cxnLst>
    <dgm:cxn modelId="{5567BA1E-DBC6-4A00-BF9E-C6731BFA7B69}" type="presOf" srcId="{84AA4893-6953-41BF-8CCD-B9314CFE5B83}" destId="{F8FA9A77-05AA-41B6-B08E-6865D3ED4D84}" srcOrd="0" destOrd="0" presId="urn:microsoft.com/office/officeart/2008/layout/LinedList"/>
    <dgm:cxn modelId="{FE4F302E-4918-4052-9A4D-3D530EDCA8B4}" srcId="{84AA4893-6953-41BF-8CCD-B9314CFE5B83}" destId="{28280513-6614-4F4D-89FB-15FE582A3D36}" srcOrd="0" destOrd="0" parTransId="{8D0C4020-8B89-4C05-BBA2-94D32D3C472D}" sibTransId="{067A632A-875E-430F-8210-408929CAC0C8}"/>
    <dgm:cxn modelId="{C31BE185-C8FD-4DC1-AD78-EAC5697E3EAF}" srcId="{9258DC3C-07DC-4470-A117-E0699CCECFB8}" destId="{84AA4893-6953-41BF-8CCD-B9314CFE5B83}" srcOrd="0" destOrd="0" parTransId="{556C44F3-A08D-447D-B104-1BB39BC893CF}" sibTransId="{66CB03B6-9470-4BFC-9AD2-FC558EB15197}"/>
    <dgm:cxn modelId="{12A108BA-66A3-4B08-849B-CFCF31862245}" type="presOf" srcId="{28280513-6614-4F4D-89FB-15FE582A3D36}" destId="{AAB75569-89B3-4B58-835C-14D0C65DC60A}" srcOrd="0" destOrd="0" presId="urn:microsoft.com/office/officeart/2008/layout/LinedList"/>
    <dgm:cxn modelId="{52F483CE-C8D8-47D9-8925-FF9F70AF73D5}" type="presOf" srcId="{9258DC3C-07DC-4470-A117-E0699CCECFB8}" destId="{5D0B7BC6-6688-45DA-BF35-C96BFBAEF673}" srcOrd="0" destOrd="0" presId="urn:microsoft.com/office/officeart/2008/layout/LinedList"/>
    <dgm:cxn modelId="{C568647B-3221-47CA-8783-1222944DA3B9}" type="presParOf" srcId="{5D0B7BC6-6688-45DA-BF35-C96BFBAEF673}" destId="{A00A6685-F22D-4CA1-862D-51B8A28A58FE}" srcOrd="0" destOrd="0" presId="urn:microsoft.com/office/officeart/2008/layout/LinedList"/>
    <dgm:cxn modelId="{3D0FD385-E58C-4756-972E-B53A1D81744B}" type="presParOf" srcId="{5D0B7BC6-6688-45DA-BF35-C96BFBAEF673}" destId="{ADD6A236-67F6-44D3-9A9C-517685E2002C}" srcOrd="1" destOrd="0" presId="urn:microsoft.com/office/officeart/2008/layout/LinedList"/>
    <dgm:cxn modelId="{81DF7C2B-9B64-40BE-A2ED-524DB4A85080}" type="presParOf" srcId="{ADD6A236-67F6-44D3-9A9C-517685E2002C}" destId="{F8FA9A77-05AA-41B6-B08E-6865D3ED4D84}" srcOrd="0" destOrd="0" presId="urn:microsoft.com/office/officeart/2008/layout/LinedList"/>
    <dgm:cxn modelId="{AE2B0E8E-4904-4E68-80BA-4FE07BE09244}" type="presParOf" srcId="{ADD6A236-67F6-44D3-9A9C-517685E2002C}" destId="{9303DC3F-E0AA-4B01-A280-9252A5EB093C}" srcOrd="1" destOrd="0" presId="urn:microsoft.com/office/officeart/2008/layout/LinedList"/>
    <dgm:cxn modelId="{9AF81A6F-DAEE-4E9F-9E2F-0D72D3E2B6C5}" type="presParOf" srcId="{9303DC3F-E0AA-4B01-A280-9252A5EB093C}" destId="{CCEB6231-36E9-4EB7-BC9D-0415D2D3B31C}" srcOrd="0" destOrd="0" presId="urn:microsoft.com/office/officeart/2008/layout/LinedList"/>
    <dgm:cxn modelId="{12E341D8-538A-4E9C-8082-B5F9E11417DD}" type="presParOf" srcId="{9303DC3F-E0AA-4B01-A280-9252A5EB093C}" destId="{C24A7C5C-8B67-4897-B3CD-BC54F556CF5B}" srcOrd="1" destOrd="0" presId="urn:microsoft.com/office/officeart/2008/layout/LinedList"/>
    <dgm:cxn modelId="{1D226BB8-D610-4704-8EFA-513EB338E28A}" type="presParOf" srcId="{C24A7C5C-8B67-4897-B3CD-BC54F556CF5B}" destId="{62F264FD-0721-408D-AAA7-ED0124FBF689}" srcOrd="0" destOrd="0" presId="urn:microsoft.com/office/officeart/2008/layout/LinedList"/>
    <dgm:cxn modelId="{11E3F862-CF37-4A8B-8DE9-5213BB599720}" type="presParOf" srcId="{C24A7C5C-8B67-4897-B3CD-BC54F556CF5B}" destId="{AAB75569-89B3-4B58-835C-14D0C65DC60A}" srcOrd="1" destOrd="0" presId="urn:microsoft.com/office/officeart/2008/layout/LinedList"/>
    <dgm:cxn modelId="{58B4B046-6F36-4DAB-A4B4-C9FF015A515B}" type="presParOf" srcId="{C24A7C5C-8B67-4897-B3CD-BC54F556CF5B}" destId="{1BF67870-7A2A-4E4D-ABE2-1FF16FB64E5B}" srcOrd="2" destOrd="0" presId="urn:microsoft.com/office/officeart/2008/layout/LinedList"/>
    <dgm:cxn modelId="{6CA970C4-CB96-43E7-8F31-3730DD52738E}" type="presParOf" srcId="{9303DC3F-E0AA-4B01-A280-9252A5EB093C}" destId="{E7062A74-1807-48B8-9A89-F62F3DDC2F4C}" srcOrd="2" destOrd="0" presId="urn:microsoft.com/office/officeart/2008/layout/LinedList"/>
    <dgm:cxn modelId="{1472FDC1-041E-476D-91CF-76C75CABE481}" type="presParOf" srcId="{9303DC3F-E0AA-4B01-A280-9252A5EB093C}" destId="{0F480D96-E5A5-4E64-B78F-B013A180D9C2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58DC3C-07DC-4470-A117-E0699CCECFB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280513-6614-4F4D-89FB-15FE582A3D36}">
      <dgm:prSet phldrT="[Text]"/>
      <dgm:spPr>
        <a:xfrm>
          <a:off x="3361397" y="60034"/>
          <a:ext cx="4603207" cy="120069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rgbClr val="1F497D"/>
              </a:solidFill>
              <a:latin typeface="Aptos" panose="02110004020202020204"/>
              <a:ea typeface="+mn-ea"/>
              <a:cs typeface="+mn-cs"/>
            </a:rPr>
            <a:t>5.5% 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of members were hospitalized in 2025</a:t>
          </a:r>
        </a:p>
      </dgm:t>
    </dgm:pt>
    <dgm:pt modelId="{8D0C4020-8B89-4C05-BBA2-94D32D3C472D}" type="parTrans" cxnId="{FE4F302E-4918-4052-9A4D-3D530EDCA8B4}">
      <dgm:prSet/>
      <dgm:spPr/>
      <dgm:t>
        <a:bodyPr/>
        <a:lstStyle/>
        <a:p>
          <a:endParaRPr lang="en-US"/>
        </a:p>
      </dgm:t>
    </dgm:pt>
    <dgm:pt modelId="{067A632A-875E-430F-8210-408929CAC0C8}" type="sibTrans" cxnId="{FE4F302E-4918-4052-9A4D-3D530EDCA8B4}">
      <dgm:prSet/>
      <dgm:spPr/>
      <dgm:t>
        <a:bodyPr/>
        <a:lstStyle/>
        <a:p>
          <a:endParaRPr lang="en-US"/>
        </a:p>
      </dgm:t>
    </dgm:pt>
    <dgm:pt modelId="{D54DC031-26D5-4953-A9E8-AF6DDB542420}">
      <dgm:prSet phldrT="[Text]"/>
      <dgm:spPr>
        <a:xfrm>
          <a:off x="3361397" y="1320761"/>
          <a:ext cx="4603207" cy="120069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Top 3 reasons for hospitalizations were </a:t>
          </a:r>
          <a:r>
            <a:rPr lang="en-US" b="1" dirty="0">
              <a:solidFill>
                <a:srgbClr val="1F497D"/>
              </a:solidFill>
              <a:latin typeface="Aptos" panose="02110004020202020204"/>
              <a:ea typeface="+mn-ea"/>
              <a:cs typeface="+mn-cs"/>
            </a:rPr>
            <a:t>falls, planned surgeries, and illness/infections</a:t>
          </a:r>
        </a:p>
      </dgm:t>
    </dgm:pt>
    <dgm:pt modelId="{8BB1996E-8562-4272-A969-1BFACBD9F76D}" type="parTrans" cxnId="{60550D96-D6FC-482E-AAAC-98BD09526631}">
      <dgm:prSet/>
      <dgm:spPr/>
      <dgm:t>
        <a:bodyPr/>
        <a:lstStyle/>
        <a:p>
          <a:endParaRPr lang="en-US"/>
        </a:p>
      </dgm:t>
    </dgm:pt>
    <dgm:pt modelId="{FB7ABB0C-ED9E-455A-8F30-CD965677B712}" type="sibTrans" cxnId="{60550D96-D6FC-482E-AAAC-98BD09526631}">
      <dgm:prSet/>
      <dgm:spPr/>
      <dgm:t>
        <a:bodyPr/>
        <a:lstStyle/>
        <a:p>
          <a:endParaRPr lang="en-US"/>
        </a:p>
      </dgm:t>
    </dgm:pt>
    <dgm:pt modelId="{9833619B-56DA-4250-993B-D7EC15B4B6B2}">
      <dgm:prSet phldrT="[Text]"/>
      <dgm:spPr>
        <a:xfrm>
          <a:off x="3361397" y="2581488"/>
          <a:ext cx="4603207" cy="120069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Hospital readmission rate was </a:t>
          </a:r>
          <a:r>
            <a:rPr lang="en-US" b="1" dirty="0">
              <a:solidFill>
                <a:srgbClr val="1F497D"/>
              </a:solidFill>
              <a:latin typeface="Aptos" panose="02110004020202020204"/>
              <a:ea typeface="+mn-ea"/>
              <a:cs typeface="+mn-cs"/>
            </a:rPr>
            <a:t>8.6% in 2025 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(Average Medicare readmission 14.6%)</a:t>
          </a:r>
        </a:p>
      </dgm:t>
    </dgm:pt>
    <dgm:pt modelId="{4F830B9E-58AE-4EC1-A636-B79C8BB2C956}" type="parTrans" cxnId="{531A9F51-48CC-406D-ADCE-022FB7DFA5BA}">
      <dgm:prSet/>
      <dgm:spPr/>
      <dgm:t>
        <a:bodyPr/>
        <a:lstStyle/>
        <a:p>
          <a:endParaRPr lang="en-US"/>
        </a:p>
      </dgm:t>
    </dgm:pt>
    <dgm:pt modelId="{412B555A-B41E-44C4-B92E-36F74700B1EA}" type="sibTrans" cxnId="{531A9F51-48CC-406D-ADCE-022FB7DFA5BA}">
      <dgm:prSet/>
      <dgm:spPr/>
      <dgm:t>
        <a:bodyPr/>
        <a:lstStyle/>
        <a:p>
          <a:endParaRPr lang="en-US"/>
        </a:p>
      </dgm:t>
    </dgm:pt>
    <dgm:pt modelId="{84AA4893-6953-41BF-8CCD-B9314CFE5B83}">
      <dgm:prSet phldrT="[Text]" custT="1"/>
      <dgm:spPr>
        <a:xfrm>
          <a:off x="0" y="0"/>
          <a:ext cx="3273437" cy="551349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endParaRPr lang="en-US" sz="3200" b="1" dirty="0">
            <a:solidFill>
              <a:srgbClr val="156082"/>
            </a:solidFill>
            <a:latin typeface="Aptos" panose="02110004020202020204"/>
            <a:ea typeface="+mn-ea"/>
            <a:cs typeface="+mn-cs"/>
          </a:endParaRPr>
        </a:p>
      </dgm:t>
    </dgm:pt>
    <dgm:pt modelId="{66CB03B6-9470-4BFC-9AD2-FC558EB15197}" type="sibTrans" cxnId="{C31BE185-C8FD-4DC1-AD78-EAC5697E3EAF}">
      <dgm:prSet/>
      <dgm:spPr/>
      <dgm:t>
        <a:bodyPr/>
        <a:lstStyle/>
        <a:p>
          <a:endParaRPr lang="en-US"/>
        </a:p>
      </dgm:t>
    </dgm:pt>
    <dgm:pt modelId="{556C44F3-A08D-447D-B104-1BB39BC893CF}" type="parTrans" cxnId="{C31BE185-C8FD-4DC1-AD78-EAC5697E3EAF}">
      <dgm:prSet/>
      <dgm:spPr/>
      <dgm:t>
        <a:bodyPr/>
        <a:lstStyle/>
        <a:p>
          <a:endParaRPr lang="en-US"/>
        </a:p>
      </dgm:t>
    </dgm:pt>
    <dgm:pt modelId="{924AE83E-8A71-4A8E-9211-28BD752491CF}">
      <dgm:prSet/>
      <dgm:spPr>
        <a:xfrm>
          <a:off x="3361397" y="3842215"/>
          <a:ext cx="5199000" cy="160508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Common reasons for readmissions were </a:t>
          </a:r>
          <a:r>
            <a:rPr lang="en-US" b="1" dirty="0">
              <a:solidFill>
                <a:srgbClr val="1F497D"/>
              </a:solidFill>
              <a:latin typeface="Aptos" panose="02110004020202020204"/>
              <a:ea typeface="+mn-ea"/>
              <a:cs typeface="+mn-cs"/>
            </a:rPr>
            <a:t>infection, surgery complications, urinary issues</a:t>
          </a:r>
        </a:p>
      </dgm:t>
    </dgm:pt>
    <dgm:pt modelId="{34570C34-F918-4F73-A4A2-F177876B9F1F}" type="parTrans" cxnId="{3EB1ACBE-9B87-4427-889D-505B053F56A3}">
      <dgm:prSet/>
      <dgm:spPr/>
      <dgm:t>
        <a:bodyPr/>
        <a:lstStyle/>
        <a:p>
          <a:endParaRPr lang="en-US"/>
        </a:p>
      </dgm:t>
    </dgm:pt>
    <dgm:pt modelId="{22D8D745-EECE-4647-9EFA-8A5A7208BD48}" type="sibTrans" cxnId="{3EB1ACBE-9B87-4427-889D-505B053F56A3}">
      <dgm:prSet/>
      <dgm:spPr/>
      <dgm:t>
        <a:bodyPr/>
        <a:lstStyle/>
        <a:p>
          <a:endParaRPr lang="en-US"/>
        </a:p>
      </dgm:t>
    </dgm:pt>
    <dgm:pt modelId="{5D0B7BC6-6688-45DA-BF35-C96BFBAEF673}" type="pres">
      <dgm:prSet presAssocID="{9258DC3C-07DC-4470-A117-E0699CCECFB8}" presName="vert0" presStyleCnt="0">
        <dgm:presLayoutVars>
          <dgm:dir/>
          <dgm:animOne val="branch"/>
          <dgm:animLvl val="lvl"/>
        </dgm:presLayoutVars>
      </dgm:prSet>
      <dgm:spPr/>
    </dgm:pt>
    <dgm:pt modelId="{A00A6685-F22D-4CA1-862D-51B8A28A58FE}" type="pres">
      <dgm:prSet presAssocID="{84AA4893-6953-41BF-8CCD-B9314CFE5B83}" presName="thickLine" presStyleLbl="alignNode1" presStyleIdx="0" presStyleCnt="1"/>
      <dgm:spPr>
        <a:xfrm>
          <a:off x="0" y="0"/>
          <a:ext cx="8565897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ADD6A236-67F6-44D3-9A9C-517685E2002C}" type="pres">
      <dgm:prSet presAssocID="{84AA4893-6953-41BF-8CCD-B9314CFE5B83}" presName="horz1" presStyleCnt="0"/>
      <dgm:spPr/>
    </dgm:pt>
    <dgm:pt modelId="{F8FA9A77-05AA-41B6-B08E-6865D3ED4D84}" type="pres">
      <dgm:prSet presAssocID="{84AA4893-6953-41BF-8CCD-B9314CFE5B83}" presName="tx1" presStyleLbl="revTx" presStyleIdx="0" presStyleCnt="5" custScaleX="279115"/>
      <dgm:spPr/>
    </dgm:pt>
    <dgm:pt modelId="{9303DC3F-E0AA-4B01-A280-9252A5EB093C}" type="pres">
      <dgm:prSet presAssocID="{84AA4893-6953-41BF-8CCD-B9314CFE5B83}" presName="vert1" presStyleCnt="0"/>
      <dgm:spPr/>
    </dgm:pt>
    <dgm:pt modelId="{CCEB6231-36E9-4EB7-BC9D-0415D2D3B31C}" type="pres">
      <dgm:prSet presAssocID="{28280513-6614-4F4D-89FB-15FE582A3D36}" presName="vertSpace2a" presStyleCnt="0"/>
      <dgm:spPr/>
    </dgm:pt>
    <dgm:pt modelId="{C24A7C5C-8B67-4897-B3CD-BC54F556CF5B}" type="pres">
      <dgm:prSet presAssocID="{28280513-6614-4F4D-89FB-15FE582A3D36}" presName="horz2" presStyleCnt="0"/>
      <dgm:spPr/>
    </dgm:pt>
    <dgm:pt modelId="{62F264FD-0721-408D-AAA7-ED0124FBF689}" type="pres">
      <dgm:prSet presAssocID="{28280513-6614-4F4D-89FB-15FE582A3D36}" presName="horzSpace2" presStyleCnt="0"/>
      <dgm:spPr/>
    </dgm:pt>
    <dgm:pt modelId="{AAB75569-89B3-4B58-835C-14D0C65DC60A}" type="pres">
      <dgm:prSet presAssocID="{28280513-6614-4F4D-89FB-15FE582A3D36}" presName="tx2" presStyleLbl="revTx" presStyleIdx="1" presStyleCnt="5"/>
      <dgm:spPr/>
    </dgm:pt>
    <dgm:pt modelId="{1BF67870-7A2A-4E4D-ABE2-1FF16FB64E5B}" type="pres">
      <dgm:prSet presAssocID="{28280513-6614-4F4D-89FB-15FE582A3D36}" presName="vert2" presStyleCnt="0"/>
      <dgm:spPr/>
    </dgm:pt>
    <dgm:pt modelId="{E7062A74-1807-48B8-9A89-F62F3DDC2F4C}" type="pres">
      <dgm:prSet presAssocID="{28280513-6614-4F4D-89FB-15FE582A3D36}" presName="thinLine2b" presStyleLbl="callout" presStyleIdx="0" presStyleCnt="4"/>
      <dgm:spPr>
        <a:xfrm>
          <a:off x="3273437" y="1260726"/>
          <a:ext cx="4691167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F480D96-E5A5-4E64-B78F-B013A180D9C2}" type="pres">
      <dgm:prSet presAssocID="{28280513-6614-4F4D-89FB-15FE582A3D36}" presName="vertSpace2b" presStyleCnt="0"/>
      <dgm:spPr/>
    </dgm:pt>
    <dgm:pt modelId="{710AE537-F8A7-4A7C-9097-C579FC5035B9}" type="pres">
      <dgm:prSet presAssocID="{D54DC031-26D5-4953-A9E8-AF6DDB542420}" presName="horz2" presStyleCnt="0"/>
      <dgm:spPr/>
    </dgm:pt>
    <dgm:pt modelId="{94274605-0E1F-4BC0-8BA7-64EE78F63093}" type="pres">
      <dgm:prSet presAssocID="{D54DC031-26D5-4953-A9E8-AF6DDB542420}" presName="horzSpace2" presStyleCnt="0"/>
      <dgm:spPr/>
    </dgm:pt>
    <dgm:pt modelId="{139D9C10-8482-4086-A609-4B9D7E9DE303}" type="pres">
      <dgm:prSet presAssocID="{D54DC031-26D5-4953-A9E8-AF6DDB542420}" presName="tx2" presStyleLbl="revTx" presStyleIdx="2" presStyleCnt="5"/>
      <dgm:spPr/>
    </dgm:pt>
    <dgm:pt modelId="{9DEBA4EF-4BCD-4A7B-A574-48687188C6B0}" type="pres">
      <dgm:prSet presAssocID="{D54DC031-26D5-4953-A9E8-AF6DDB542420}" presName="vert2" presStyleCnt="0"/>
      <dgm:spPr/>
    </dgm:pt>
    <dgm:pt modelId="{FE1BCD38-69F6-40B0-9D43-89A38962E699}" type="pres">
      <dgm:prSet presAssocID="{D54DC031-26D5-4953-A9E8-AF6DDB542420}" presName="thinLine2b" presStyleLbl="callout" presStyleIdx="1" presStyleCnt="4"/>
      <dgm:spPr>
        <a:xfrm>
          <a:off x="3273437" y="2521453"/>
          <a:ext cx="4691167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BA68662B-7ADA-443F-B6A3-7771BAF2B871}" type="pres">
      <dgm:prSet presAssocID="{D54DC031-26D5-4953-A9E8-AF6DDB542420}" presName="vertSpace2b" presStyleCnt="0"/>
      <dgm:spPr/>
    </dgm:pt>
    <dgm:pt modelId="{2FD48898-AA43-48D3-B60F-BC0E4FFA53F9}" type="pres">
      <dgm:prSet presAssocID="{9833619B-56DA-4250-993B-D7EC15B4B6B2}" presName="horz2" presStyleCnt="0"/>
      <dgm:spPr/>
    </dgm:pt>
    <dgm:pt modelId="{8602A3EE-0CA3-46B6-9467-AB8FF2DC40AB}" type="pres">
      <dgm:prSet presAssocID="{9833619B-56DA-4250-993B-D7EC15B4B6B2}" presName="horzSpace2" presStyleCnt="0"/>
      <dgm:spPr/>
    </dgm:pt>
    <dgm:pt modelId="{214693E4-F6B1-4B74-A7AD-9C19DE74A7C8}" type="pres">
      <dgm:prSet presAssocID="{9833619B-56DA-4250-993B-D7EC15B4B6B2}" presName="tx2" presStyleLbl="revTx" presStyleIdx="3" presStyleCnt="5"/>
      <dgm:spPr/>
    </dgm:pt>
    <dgm:pt modelId="{6D28657A-9E12-4515-9721-F8179783573E}" type="pres">
      <dgm:prSet presAssocID="{9833619B-56DA-4250-993B-D7EC15B4B6B2}" presName="vert2" presStyleCnt="0"/>
      <dgm:spPr/>
    </dgm:pt>
    <dgm:pt modelId="{1B4F0528-B8A5-45F6-9CF6-2F53F41E3434}" type="pres">
      <dgm:prSet presAssocID="{9833619B-56DA-4250-993B-D7EC15B4B6B2}" presName="thinLine2b" presStyleLbl="callout" presStyleIdx="2" presStyleCnt="4"/>
      <dgm:spPr>
        <a:xfrm>
          <a:off x="3273437" y="3782180"/>
          <a:ext cx="4691167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0A6E5D9F-D584-47C0-9373-C2279119911C}" type="pres">
      <dgm:prSet presAssocID="{9833619B-56DA-4250-993B-D7EC15B4B6B2}" presName="vertSpace2b" presStyleCnt="0"/>
      <dgm:spPr/>
    </dgm:pt>
    <dgm:pt modelId="{E22D444E-8085-49C0-BEC3-B1EA750E79F0}" type="pres">
      <dgm:prSet presAssocID="{924AE83E-8A71-4A8E-9211-28BD752491CF}" presName="horz2" presStyleCnt="0"/>
      <dgm:spPr/>
    </dgm:pt>
    <dgm:pt modelId="{38077C61-72DF-427D-A69D-2846374E1615}" type="pres">
      <dgm:prSet presAssocID="{924AE83E-8A71-4A8E-9211-28BD752491CF}" presName="horzSpace2" presStyleCnt="0"/>
      <dgm:spPr/>
    </dgm:pt>
    <dgm:pt modelId="{AEB4DFAF-1AAA-43B6-9349-1AB8A833446E}" type="pres">
      <dgm:prSet presAssocID="{924AE83E-8A71-4A8E-9211-28BD752491CF}" presName="tx2" presStyleLbl="revTx" presStyleIdx="4" presStyleCnt="5" custScaleX="112943" custScaleY="133680"/>
      <dgm:spPr/>
    </dgm:pt>
    <dgm:pt modelId="{2FF6A2CE-588C-4760-BB94-82FC6D848945}" type="pres">
      <dgm:prSet presAssocID="{924AE83E-8A71-4A8E-9211-28BD752491CF}" presName="vert2" presStyleCnt="0"/>
      <dgm:spPr/>
    </dgm:pt>
    <dgm:pt modelId="{4C73F7E2-6F01-4E01-A3FD-90565AC3A002}" type="pres">
      <dgm:prSet presAssocID="{924AE83E-8A71-4A8E-9211-28BD752491CF}" presName="thinLine2b" presStyleLbl="callout" presStyleIdx="3" presStyleCnt="4"/>
      <dgm:spPr>
        <a:xfrm>
          <a:off x="3273437" y="5447300"/>
          <a:ext cx="4691167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EABF844-88A6-4A4B-A828-B813D45FF53D}" type="pres">
      <dgm:prSet presAssocID="{924AE83E-8A71-4A8E-9211-28BD752491CF}" presName="vertSpace2b" presStyleCnt="0"/>
      <dgm:spPr/>
    </dgm:pt>
  </dgm:ptLst>
  <dgm:cxnLst>
    <dgm:cxn modelId="{5567BA1E-DBC6-4A00-BF9E-C6731BFA7B69}" type="presOf" srcId="{84AA4893-6953-41BF-8CCD-B9314CFE5B83}" destId="{F8FA9A77-05AA-41B6-B08E-6865D3ED4D84}" srcOrd="0" destOrd="0" presId="urn:microsoft.com/office/officeart/2008/layout/LinedList"/>
    <dgm:cxn modelId="{FE4F302E-4918-4052-9A4D-3D530EDCA8B4}" srcId="{84AA4893-6953-41BF-8CCD-B9314CFE5B83}" destId="{28280513-6614-4F4D-89FB-15FE582A3D36}" srcOrd="0" destOrd="0" parTransId="{8D0C4020-8B89-4C05-BBA2-94D32D3C472D}" sibTransId="{067A632A-875E-430F-8210-408929CAC0C8}"/>
    <dgm:cxn modelId="{0C68A044-E5BD-429E-A62D-5587BE51491C}" type="presOf" srcId="{D54DC031-26D5-4953-A9E8-AF6DDB542420}" destId="{139D9C10-8482-4086-A609-4B9D7E9DE303}" srcOrd="0" destOrd="0" presId="urn:microsoft.com/office/officeart/2008/layout/LinedList"/>
    <dgm:cxn modelId="{531A9F51-48CC-406D-ADCE-022FB7DFA5BA}" srcId="{84AA4893-6953-41BF-8CCD-B9314CFE5B83}" destId="{9833619B-56DA-4250-993B-D7EC15B4B6B2}" srcOrd="2" destOrd="0" parTransId="{4F830B9E-58AE-4EC1-A636-B79C8BB2C956}" sibTransId="{412B555A-B41E-44C4-B92E-36F74700B1EA}"/>
    <dgm:cxn modelId="{3A7EB075-6425-4D08-8A12-01F45E9AEF37}" type="presOf" srcId="{924AE83E-8A71-4A8E-9211-28BD752491CF}" destId="{AEB4DFAF-1AAA-43B6-9349-1AB8A833446E}" srcOrd="0" destOrd="0" presId="urn:microsoft.com/office/officeart/2008/layout/LinedList"/>
    <dgm:cxn modelId="{C31BE185-C8FD-4DC1-AD78-EAC5697E3EAF}" srcId="{9258DC3C-07DC-4470-A117-E0699CCECFB8}" destId="{84AA4893-6953-41BF-8CCD-B9314CFE5B83}" srcOrd="0" destOrd="0" parTransId="{556C44F3-A08D-447D-B104-1BB39BC893CF}" sibTransId="{66CB03B6-9470-4BFC-9AD2-FC558EB15197}"/>
    <dgm:cxn modelId="{60550D96-D6FC-482E-AAAC-98BD09526631}" srcId="{84AA4893-6953-41BF-8CCD-B9314CFE5B83}" destId="{D54DC031-26D5-4953-A9E8-AF6DDB542420}" srcOrd="1" destOrd="0" parTransId="{8BB1996E-8562-4272-A969-1BFACBD9F76D}" sibTransId="{FB7ABB0C-ED9E-455A-8F30-CD965677B712}"/>
    <dgm:cxn modelId="{12A108BA-66A3-4B08-849B-CFCF31862245}" type="presOf" srcId="{28280513-6614-4F4D-89FB-15FE582A3D36}" destId="{AAB75569-89B3-4B58-835C-14D0C65DC60A}" srcOrd="0" destOrd="0" presId="urn:microsoft.com/office/officeart/2008/layout/LinedList"/>
    <dgm:cxn modelId="{3EB1ACBE-9B87-4427-889D-505B053F56A3}" srcId="{84AA4893-6953-41BF-8CCD-B9314CFE5B83}" destId="{924AE83E-8A71-4A8E-9211-28BD752491CF}" srcOrd="3" destOrd="0" parTransId="{34570C34-F918-4F73-A4A2-F177876B9F1F}" sibTransId="{22D8D745-EECE-4647-9EFA-8A5A7208BD48}"/>
    <dgm:cxn modelId="{52F483CE-C8D8-47D9-8925-FF9F70AF73D5}" type="presOf" srcId="{9258DC3C-07DC-4470-A117-E0699CCECFB8}" destId="{5D0B7BC6-6688-45DA-BF35-C96BFBAEF673}" srcOrd="0" destOrd="0" presId="urn:microsoft.com/office/officeart/2008/layout/LinedList"/>
    <dgm:cxn modelId="{B120D6FE-ABC1-4448-8E56-2352225F5CED}" type="presOf" srcId="{9833619B-56DA-4250-993B-D7EC15B4B6B2}" destId="{214693E4-F6B1-4B74-A7AD-9C19DE74A7C8}" srcOrd="0" destOrd="0" presId="urn:microsoft.com/office/officeart/2008/layout/LinedList"/>
    <dgm:cxn modelId="{C568647B-3221-47CA-8783-1222944DA3B9}" type="presParOf" srcId="{5D0B7BC6-6688-45DA-BF35-C96BFBAEF673}" destId="{A00A6685-F22D-4CA1-862D-51B8A28A58FE}" srcOrd="0" destOrd="0" presId="urn:microsoft.com/office/officeart/2008/layout/LinedList"/>
    <dgm:cxn modelId="{3D0FD385-E58C-4756-972E-B53A1D81744B}" type="presParOf" srcId="{5D0B7BC6-6688-45DA-BF35-C96BFBAEF673}" destId="{ADD6A236-67F6-44D3-9A9C-517685E2002C}" srcOrd="1" destOrd="0" presId="urn:microsoft.com/office/officeart/2008/layout/LinedList"/>
    <dgm:cxn modelId="{81DF7C2B-9B64-40BE-A2ED-524DB4A85080}" type="presParOf" srcId="{ADD6A236-67F6-44D3-9A9C-517685E2002C}" destId="{F8FA9A77-05AA-41B6-B08E-6865D3ED4D84}" srcOrd="0" destOrd="0" presId="urn:microsoft.com/office/officeart/2008/layout/LinedList"/>
    <dgm:cxn modelId="{AE2B0E8E-4904-4E68-80BA-4FE07BE09244}" type="presParOf" srcId="{ADD6A236-67F6-44D3-9A9C-517685E2002C}" destId="{9303DC3F-E0AA-4B01-A280-9252A5EB093C}" srcOrd="1" destOrd="0" presId="urn:microsoft.com/office/officeart/2008/layout/LinedList"/>
    <dgm:cxn modelId="{9AF81A6F-DAEE-4E9F-9E2F-0D72D3E2B6C5}" type="presParOf" srcId="{9303DC3F-E0AA-4B01-A280-9252A5EB093C}" destId="{CCEB6231-36E9-4EB7-BC9D-0415D2D3B31C}" srcOrd="0" destOrd="0" presId="urn:microsoft.com/office/officeart/2008/layout/LinedList"/>
    <dgm:cxn modelId="{12E341D8-538A-4E9C-8082-B5F9E11417DD}" type="presParOf" srcId="{9303DC3F-E0AA-4B01-A280-9252A5EB093C}" destId="{C24A7C5C-8B67-4897-B3CD-BC54F556CF5B}" srcOrd="1" destOrd="0" presId="urn:microsoft.com/office/officeart/2008/layout/LinedList"/>
    <dgm:cxn modelId="{1D226BB8-D610-4704-8EFA-513EB338E28A}" type="presParOf" srcId="{C24A7C5C-8B67-4897-B3CD-BC54F556CF5B}" destId="{62F264FD-0721-408D-AAA7-ED0124FBF689}" srcOrd="0" destOrd="0" presId="urn:microsoft.com/office/officeart/2008/layout/LinedList"/>
    <dgm:cxn modelId="{11E3F862-CF37-4A8B-8DE9-5213BB599720}" type="presParOf" srcId="{C24A7C5C-8B67-4897-B3CD-BC54F556CF5B}" destId="{AAB75569-89B3-4B58-835C-14D0C65DC60A}" srcOrd="1" destOrd="0" presId="urn:microsoft.com/office/officeart/2008/layout/LinedList"/>
    <dgm:cxn modelId="{58B4B046-6F36-4DAB-A4B4-C9FF015A515B}" type="presParOf" srcId="{C24A7C5C-8B67-4897-B3CD-BC54F556CF5B}" destId="{1BF67870-7A2A-4E4D-ABE2-1FF16FB64E5B}" srcOrd="2" destOrd="0" presId="urn:microsoft.com/office/officeart/2008/layout/LinedList"/>
    <dgm:cxn modelId="{6CA970C4-CB96-43E7-8F31-3730DD52738E}" type="presParOf" srcId="{9303DC3F-E0AA-4B01-A280-9252A5EB093C}" destId="{E7062A74-1807-48B8-9A89-F62F3DDC2F4C}" srcOrd="2" destOrd="0" presId="urn:microsoft.com/office/officeart/2008/layout/LinedList"/>
    <dgm:cxn modelId="{1472FDC1-041E-476D-91CF-76C75CABE481}" type="presParOf" srcId="{9303DC3F-E0AA-4B01-A280-9252A5EB093C}" destId="{0F480D96-E5A5-4E64-B78F-B013A180D9C2}" srcOrd="3" destOrd="0" presId="urn:microsoft.com/office/officeart/2008/layout/LinedList"/>
    <dgm:cxn modelId="{06804057-B4EA-4749-A82A-A64DDD461AB8}" type="presParOf" srcId="{9303DC3F-E0AA-4B01-A280-9252A5EB093C}" destId="{710AE537-F8A7-4A7C-9097-C579FC5035B9}" srcOrd="4" destOrd="0" presId="urn:microsoft.com/office/officeart/2008/layout/LinedList"/>
    <dgm:cxn modelId="{F57ED375-F1E7-4ADB-ADC3-CB21DDDF2025}" type="presParOf" srcId="{710AE537-F8A7-4A7C-9097-C579FC5035B9}" destId="{94274605-0E1F-4BC0-8BA7-64EE78F63093}" srcOrd="0" destOrd="0" presId="urn:microsoft.com/office/officeart/2008/layout/LinedList"/>
    <dgm:cxn modelId="{5E9D4492-371F-4FE3-B003-87624012E84B}" type="presParOf" srcId="{710AE537-F8A7-4A7C-9097-C579FC5035B9}" destId="{139D9C10-8482-4086-A609-4B9D7E9DE303}" srcOrd="1" destOrd="0" presId="urn:microsoft.com/office/officeart/2008/layout/LinedList"/>
    <dgm:cxn modelId="{AC083F21-964B-48BA-ABB5-0B73D2F8C7C8}" type="presParOf" srcId="{710AE537-F8A7-4A7C-9097-C579FC5035B9}" destId="{9DEBA4EF-4BCD-4A7B-A574-48687188C6B0}" srcOrd="2" destOrd="0" presId="urn:microsoft.com/office/officeart/2008/layout/LinedList"/>
    <dgm:cxn modelId="{A30186A1-6546-4E8F-B3F5-A90EB8BD6015}" type="presParOf" srcId="{9303DC3F-E0AA-4B01-A280-9252A5EB093C}" destId="{FE1BCD38-69F6-40B0-9D43-89A38962E699}" srcOrd="5" destOrd="0" presId="urn:microsoft.com/office/officeart/2008/layout/LinedList"/>
    <dgm:cxn modelId="{E7A9CA9A-8CBC-4402-9275-DB9FEBDFD6AC}" type="presParOf" srcId="{9303DC3F-E0AA-4B01-A280-9252A5EB093C}" destId="{BA68662B-7ADA-443F-B6A3-7771BAF2B871}" srcOrd="6" destOrd="0" presId="urn:microsoft.com/office/officeart/2008/layout/LinedList"/>
    <dgm:cxn modelId="{75D03A19-DA1C-4B3B-9C14-8A3F3F92735F}" type="presParOf" srcId="{9303DC3F-E0AA-4B01-A280-9252A5EB093C}" destId="{2FD48898-AA43-48D3-B60F-BC0E4FFA53F9}" srcOrd="7" destOrd="0" presId="urn:microsoft.com/office/officeart/2008/layout/LinedList"/>
    <dgm:cxn modelId="{63BCC315-18F9-4FAD-92D1-86F50FE45F6B}" type="presParOf" srcId="{2FD48898-AA43-48D3-B60F-BC0E4FFA53F9}" destId="{8602A3EE-0CA3-46B6-9467-AB8FF2DC40AB}" srcOrd="0" destOrd="0" presId="urn:microsoft.com/office/officeart/2008/layout/LinedList"/>
    <dgm:cxn modelId="{CE761FD1-E89D-4CF2-8E7A-2DCC8F980588}" type="presParOf" srcId="{2FD48898-AA43-48D3-B60F-BC0E4FFA53F9}" destId="{214693E4-F6B1-4B74-A7AD-9C19DE74A7C8}" srcOrd="1" destOrd="0" presId="urn:microsoft.com/office/officeart/2008/layout/LinedList"/>
    <dgm:cxn modelId="{04378538-0CA3-49A2-A0D3-3F810D917AC8}" type="presParOf" srcId="{2FD48898-AA43-48D3-B60F-BC0E4FFA53F9}" destId="{6D28657A-9E12-4515-9721-F8179783573E}" srcOrd="2" destOrd="0" presId="urn:microsoft.com/office/officeart/2008/layout/LinedList"/>
    <dgm:cxn modelId="{1634E20F-375D-4A38-8103-117A2657D760}" type="presParOf" srcId="{9303DC3F-E0AA-4B01-A280-9252A5EB093C}" destId="{1B4F0528-B8A5-45F6-9CF6-2F53F41E3434}" srcOrd="8" destOrd="0" presId="urn:microsoft.com/office/officeart/2008/layout/LinedList"/>
    <dgm:cxn modelId="{914D1968-3857-4D0C-92D2-B8A35F0E68D7}" type="presParOf" srcId="{9303DC3F-E0AA-4B01-A280-9252A5EB093C}" destId="{0A6E5D9F-D584-47C0-9373-C2279119911C}" srcOrd="9" destOrd="0" presId="urn:microsoft.com/office/officeart/2008/layout/LinedList"/>
    <dgm:cxn modelId="{1864065E-3E7C-4A40-84D5-FA7A3A7DBB1A}" type="presParOf" srcId="{9303DC3F-E0AA-4B01-A280-9252A5EB093C}" destId="{E22D444E-8085-49C0-BEC3-B1EA750E79F0}" srcOrd="10" destOrd="0" presId="urn:microsoft.com/office/officeart/2008/layout/LinedList"/>
    <dgm:cxn modelId="{994B9DED-E16B-4150-8C4B-3D8E1BC9FF3A}" type="presParOf" srcId="{E22D444E-8085-49C0-BEC3-B1EA750E79F0}" destId="{38077C61-72DF-427D-A69D-2846374E1615}" srcOrd="0" destOrd="0" presId="urn:microsoft.com/office/officeart/2008/layout/LinedList"/>
    <dgm:cxn modelId="{205A9BB7-4E74-4129-94C9-38FCE8333DC5}" type="presParOf" srcId="{E22D444E-8085-49C0-BEC3-B1EA750E79F0}" destId="{AEB4DFAF-1AAA-43B6-9349-1AB8A833446E}" srcOrd="1" destOrd="0" presId="urn:microsoft.com/office/officeart/2008/layout/LinedList"/>
    <dgm:cxn modelId="{EBB8C4C3-E129-4C37-9D87-CC5C822EEB25}" type="presParOf" srcId="{E22D444E-8085-49C0-BEC3-B1EA750E79F0}" destId="{2FF6A2CE-588C-4760-BB94-82FC6D848945}" srcOrd="2" destOrd="0" presId="urn:microsoft.com/office/officeart/2008/layout/LinedList"/>
    <dgm:cxn modelId="{49D3CB2B-324F-45FF-AA9B-8C0B8A9380FD}" type="presParOf" srcId="{9303DC3F-E0AA-4B01-A280-9252A5EB093C}" destId="{4C73F7E2-6F01-4E01-A3FD-90565AC3A002}" srcOrd="11" destOrd="0" presId="urn:microsoft.com/office/officeart/2008/layout/LinedList"/>
    <dgm:cxn modelId="{41A808CD-83A2-4F0F-8230-63B204A9DDE2}" type="presParOf" srcId="{9303DC3F-E0AA-4B01-A280-9252A5EB093C}" destId="{EEABF844-88A6-4A4B-A828-B813D45FF53D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B1764-CE2E-40BD-B303-A9E9D9782360}">
      <dsp:nvSpPr>
        <dsp:cNvPr id="0" name=""/>
        <dsp:cNvSpPr/>
      </dsp:nvSpPr>
      <dsp:spPr>
        <a:xfrm>
          <a:off x="0" y="1987405"/>
          <a:ext cx="105156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7F88F-5837-4333-B754-C7DE06183597}">
      <dsp:nvSpPr>
        <dsp:cNvPr id="0" name=""/>
        <dsp:cNvSpPr/>
      </dsp:nvSpPr>
      <dsp:spPr>
        <a:xfrm rot="8100000">
          <a:off x="65910" y="458019"/>
          <a:ext cx="292304" cy="292304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6BD173-8BA7-4698-9765-2D92EB5A99FF}">
      <dsp:nvSpPr>
        <dsp:cNvPr id="0" name=""/>
        <dsp:cNvSpPr/>
      </dsp:nvSpPr>
      <dsp:spPr>
        <a:xfrm>
          <a:off x="98382" y="490491"/>
          <a:ext cx="227359" cy="22735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85C6D-017B-4655-AC7D-96C12DC1AF5C}">
      <dsp:nvSpPr>
        <dsp:cNvPr id="0" name=""/>
        <dsp:cNvSpPr/>
      </dsp:nvSpPr>
      <dsp:spPr>
        <a:xfrm>
          <a:off x="418752" y="810861"/>
          <a:ext cx="2913214" cy="1176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114300" bIns="17145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Initial provider discussions about standardized data collection</a:t>
          </a:r>
        </a:p>
      </dsp:txBody>
      <dsp:txXfrm>
        <a:off x="418752" y="810861"/>
        <a:ext cx="2913214" cy="1176544"/>
      </dsp:txXfrm>
    </dsp:sp>
    <dsp:sp modelId="{747A551D-8D37-4F0E-A751-E63235484287}">
      <dsp:nvSpPr>
        <dsp:cNvPr id="0" name=""/>
        <dsp:cNvSpPr/>
      </dsp:nvSpPr>
      <dsp:spPr>
        <a:xfrm>
          <a:off x="418752" y="397481"/>
          <a:ext cx="2913214" cy="413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2016–2017</a:t>
          </a:r>
        </a:p>
      </dsp:txBody>
      <dsp:txXfrm>
        <a:off x="418752" y="397481"/>
        <a:ext cx="2913214" cy="413380"/>
      </dsp:txXfrm>
    </dsp:sp>
    <dsp:sp modelId="{A600F44F-5090-4396-B811-BB425885482B}">
      <dsp:nvSpPr>
        <dsp:cNvPr id="0" name=""/>
        <dsp:cNvSpPr/>
      </dsp:nvSpPr>
      <dsp:spPr>
        <a:xfrm>
          <a:off x="212062" y="810861"/>
          <a:ext cx="0" cy="1176544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BF2E9F-5ED1-416C-8A47-C527E719B4E5}">
      <dsp:nvSpPr>
        <dsp:cNvPr id="0" name=""/>
        <dsp:cNvSpPr/>
      </dsp:nvSpPr>
      <dsp:spPr>
        <a:xfrm>
          <a:off x="174858" y="1950201"/>
          <a:ext cx="74408" cy="74408"/>
        </a:xfrm>
        <a:prstGeom prst="ellips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81C8C6-A1C9-43BD-B929-7AE554E7E3C9}">
      <dsp:nvSpPr>
        <dsp:cNvPr id="0" name=""/>
        <dsp:cNvSpPr/>
      </dsp:nvSpPr>
      <dsp:spPr>
        <a:xfrm rot="18900000">
          <a:off x="1814649" y="3224487"/>
          <a:ext cx="292304" cy="292304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13AC1C-1ED8-48AA-BD64-5702805AF4A6}">
      <dsp:nvSpPr>
        <dsp:cNvPr id="0" name=""/>
        <dsp:cNvSpPr/>
      </dsp:nvSpPr>
      <dsp:spPr>
        <a:xfrm>
          <a:off x="1847122" y="3256960"/>
          <a:ext cx="227359" cy="22735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DA827-6A21-4F60-9221-843B2F9A8376}">
      <dsp:nvSpPr>
        <dsp:cNvPr id="0" name=""/>
        <dsp:cNvSpPr/>
      </dsp:nvSpPr>
      <dsp:spPr>
        <a:xfrm>
          <a:off x="2167492" y="1987405"/>
          <a:ext cx="2913214" cy="1176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1450" rIns="0" bIns="11430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Provider workgroups to develop and finalize initial list of benchmarking questions</a:t>
          </a:r>
        </a:p>
      </dsp:txBody>
      <dsp:txXfrm>
        <a:off x="2167492" y="1987405"/>
        <a:ext cx="2913214" cy="1176544"/>
      </dsp:txXfrm>
    </dsp:sp>
    <dsp:sp modelId="{336904B1-3090-4BE1-8261-2E0822FBC170}">
      <dsp:nvSpPr>
        <dsp:cNvPr id="0" name=""/>
        <dsp:cNvSpPr/>
      </dsp:nvSpPr>
      <dsp:spPr>
        <a:xfrm>
          <a:off x="2167492" y="3163949"/>
          <a:ext cx="2913214" cy="413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2017–2023</a:t>
          </a:r>
        </a:p>
      </dsp:txBody>
      <dsp:txXfrm>
        <a:off x="2167492" y="3163949"/>
        <a:ext cx="2913214" cy="413380"/>
      </dsp:txXfrm>
    </dsp:sp>
    <dsp:sp modelId="{E2C299B4-6CDC-4B85-B4F2-F6B23CDC13F0}">
      <dsp:nvSpPr>
        <dsp:cNvPr id="0" name=""/>
        <dsp:cNvSpPr/>
      </dsp:nvSpPr>
      <dsp:spPr>
        <a:xfrm>
          <a:off x="1960801" y="1987405"/>
          <a:ext cx="0" cy="1176544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E81FB8-8CF9-4CFA-AE9C-F7B22F9535E9}">
      <dsp:nvSpPr>
        <dsp:cNvPr id="0" name=""/>
        <dsp:cNvSpPr/>
      </dsp:nvSpPr>
      <dsp:spPr>
        <a:xfrm>
          <a:off x="1923597" y="1950201"/>
          <a:ext cx="74408" cy="74408"/>
        </a:xfrm>
        <a:prstGeom prst="ellips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954D7E-7BF4-4CD2-A1F8-DD583DE4F50C}">
      <dsp:nvSpPr>
        <dsp:cNvPr id="0" name=""/>
        <dsp:cNvSpPr/>
      </dsp:nvSpPr>
      <dsp:spPr>
        <a:xfrm rot="8100000">
          <a:off x="3563389" y="458019"/>
          <a:ext cx="292304" cy="292304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E52FC7-21C7-4DB4-A9D7-517B9DA0C287}">
      <dsp:nvSpPr>
        <dsp:cNvPr id="0" name=""/>
        <dsp:cNvSpPr/>
      </dsp:nvSpPr>
      <dsp:spPr>
        <a:xfrm>
          <a:off x="3595861" y="490491"/>
          <a:ext cx="227359" cy="22735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28FF34-BF87-4A4D-BCF9-8C8FDD7E9CAC}">
      <dsp:nvSpPr>
        <dsp:cNvPr id="0" name=""/>
        <dsp:cNvSpPr/>
      </dsp:nvSpPr>
      <dsp:spPr>
        <a:xfrm>
          <a:off x="3916231" y="810861"/>
          <a:ext cx="2913214" cy="1176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114300" bIns="17145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First benchmarking survey distributed to 8 programs</a:t>
          </a:r>
        </a:p>
      </dsp:txBody>
      <dsp:txXfrm>
        <a:off x="3916231" y="810861"/>
        <a:ext cx="2913214" cy="1176544"/>
      </dsp:txXfrm>
    </dsp:sp>
    <dsp:sp modelId="{7076CF9A-0C75-47C7-9678-B92293B63587}">
      <dsp:nvSpPr>
        <dsp:cNvPr id="0" name=""/>
        <dsp:cNvSpPr/>
      </dsp:nvSpPr>
      <dsp:spPr>
        <a:xfrm>
          <a:off x="3916231" y="397481"/>
          <a:ext cx="2913214" cy="413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2018</a:t>
          </a:r>
        </a:p>
      </dsp:txBody>
      <dsp:txXfrm>
        <a:off x="3916231" y="397481"/>
        <a:ext cx="2913214" cy="413380"/>
      </dsp:txXfrm>
    </dsp:sp>
    <dsp:sp modelId="{E79810FB-0FAE-47F6-9B0F-E84470F55B83}">
      <dsp:nvSpPr>
        <dsp:cNvPr id="0" name=""/>
        <dsp:cNvSpPr/>
      </dsp:nvSpPr>
      <dsp:spPr>
        <a:xfrm>
          <a:off x="3709541" y="810861"/>
          <a:ext cx="0" cy="1176544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932104-66C9-4EE4-B23C-4DCB41F357FF}">
      <dsp:nvSpPr>
        <dsp:cNvPr id="0" name=""/>
        <dsp:cNvSpPr/>
      </dsp:nvSpPr>
      <dsp:spPr>
        <a:xfrm>
          <a:off x="3672337" y="1950201"/>
          <a:ext cx="74408" cy="74408"/>
        </a:xfrm>
        <a:prstGeom prst="ellips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527C20-2938-415F-BB1F-CB8258E1ED44}">
      <dsp:nvSpPr>
        <dsp:cNvPr id="0" name=""/>
        <dsp:cNvSpPr/>
      </dsp:nvSpPr>
      <dsp:spPr>
        <a:xfrm rot="18900000">
          <a:off x="5312129" y="3224487"/>
          <a:ext cx="292304" cy="292304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07868E-5068-48D4-B5BA-2AF4D6FB7809}">
      <dsp:nvSpPr>
        <dsp:cNvPr id="0" name=""/>
        <dsp:cNvSpPr/>
      </dsp:nvSpPr>
      <dsp:spPr>
        <a:xfrm>
          <a:off x="5344601" y="3256960"/>
          <a:ext cx="227359" cy="22735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29F58-D5CE-44FC-A2BB-AE5EC801A4D6}">
      <dsp:nvSpPr>
        <dsp:cNvPr id="0" name=""/>
        <dsp:cNvSpPr/>
      </dsp:nvSpPr>
      <dsp:spPr>
        <a:xfrm>
          <a:off x="5664971" y="1987405"/>
          <a:ext cx="2913214" cy="1176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1450" rIns="0" bIns="11430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Providers partner with LeadingAge to establish neutral third-party data repository</a:t>
          </a:r>
        </a:p>
      </dsp:txBody>
      <dsp:txXfrm>
        <a:off x="5664971" y="1987405"/>
        <a:ext cx="2913214" cy="1176544"/>
      </dsp:txXfrm>
    </dsp:sp>
    <dsp:sp modelId="{5505BD11-400F-4FE7-A04F-09FA2A70600A}">
      <dsp:nvSpPr>
        <dsp:cNvPr id="0" name=""/>
        <dsp:cNvSpPr/>
      </dsp:nvSpPr>
      <dsp:spPr>
        <a:xfrm>
          <a:off x="5664971" y="3163949"/>
          <a:ext cx="2913214" cy="413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 dirty="0"/>
            <a:t>2023</a:t>
          </a:r>
        </a:p>
      </dsp:txBody>
      <dsp:txXfrm>
        <a:off x="5664971" y="3163949"/>
        <a:ext cx="2913214" cy="413380"/>
      </dsp:txXfrm>
    </dsp:sp>
    <dsp:sp modelId="{761B8859-A771-4DB6-A88D-D682FB21FBA0}">
      <dsp:nvSpPr>
        <dsp:cNvPr id="0" name=""/>
        <dsp:cNvSpPr/>
      </dsp:nvSpPr>
      <dsp:spPr>
        <a:xfrm>
          <a:off x="5458281" y="1987405"/>
          <a:ext cx="0" cy="1176544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A7DEC-AFEB-4DBD-A8A2-C235B561DFCC}">
      <dsp:nvSpPr>
        <dsp:cNvPr id="0" name=""/>
        <dsp:cNvSpPr/>
      </dsp:nvSpPr>
      <dsp:spPr>
        <a:xfrm>
          <a:off x="5421076" y="1950201"/>
          <a:ext cx="74408" cy="74408"/>
        </a:xfrm>
        <a:prstGeom prst="ellips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CA66EF-C1B8-4FB9-A37D-E7A4556B8780}">
      <dsp:nvSpPr>
        <dsp:cNvPr id="0" name=""/>
        <dsp:cNvSpPr/>
      </dsp:nvSpPr>
      <dsp:spPr>
        <a:xfrm rot="8100000">
          <a:off x="7060868" y="458019"/>
          <a:ext cx="292304" cy="292304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46E8B8-E86F-44A6-9161-F8DEEB1D791B}">
      <dsp:nvSpPr>
        <dsp:cNvPr id="0" name=""/>
        <dsp:cNvSpPr/>
      </dsp:nvSpPr>
      <dsp:spPr>
        <a:xfrm>
          <a:off x="7093341" y="490491"/>
          <a:ext cx="227359" cy="22735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19D84-A4D2-45BD-991F-1EAF97866FCA}">
      <dsp:nvSpPr>
        <dsp:cNvPr id="0" name=""/>
        <dsp:cNvSpPr/>
      </dsp:nvSpPr>
      <dsp:spPr>
        <a:xfrm>
          <a:off x="7413710" y="810861"/>
          <a:ext cx="2913214" cy="1176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114300" bIns="17145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Ongoing data collection (~45 programs), dissemination, and workgroup efforts</a:t>
          </a:r>
        </a:p>
      </dsp:txBody>
      <dsp:txXfrm>
        <a:off x="7413710" y="810861"/>
        <a:ext cx="2913214" cy="1176544"/>
      </dsp:txXfrm>
    </dsp:sp>
    <dsp:sp modelId="{96114918-82EC-4DCE-9594-4CABBE9F7949}">
      <dsp:nvSpPr>
        <dsp:cNvPr id="0" name=""/>
        <dsp:cNvSpPr/>
      </dsp:nvSpPr>
      <dsp:spPr>
        <a:xfrm>
          <a:off x="7413710" y="397481"/>
          <a:ext cx="2913214" cy="413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/>
            <a:t>2024-Now</a:t>
          </a:r>
        </a:p>
      </dsp:txBody>
      <dsp:txXfrm>
        <a:off x="7413710" y="397481"/>
        <a:ext cx="2913214" cy="413380"/>
      </dsp:txXfrm>
    </dsp:sp>
    <dsp:sp modelId="{173D59D4-78CD-4137-96FC-2891D6AB9F9B}">
      <dsp:nvSpPr>
        <dsp:cNvPr id="0" name=""/>
        <dsp:cNvSpPr/>
      </dsp:nvSpPr>
      <dsp:spPr>
        <a:xfrm>
          <a:off x="7207020" y="810861"/>
          <a:ext cx="0" cy="1176544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81704-A8DE-40F5-BD59-D30E342B1838}">
      <dsp:nvSpPr>
        <dsp:cNvPr id="0" name=""/>
        <dsp:cNvSpPr/>
      </dsp:nvSpPr>
      <dsp:spPr>
        <a:xfrm>
          <a:off x="7169816" y="1950201"/>
          <a:ext cx="74408" cy="74408"/>
        </a:xfrm>
        <a:prstGeom prst="ellipse">
          <a:avLst/>
        </a:prstGeom>
        <a:gradFill rotWithShape="0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A6685-F22D-4CA1-862D-51B8A28A58FE}">
      <dsp:nvSpPr>
        <dsp:cNvPr id="0" name=""/>
        <dsp:cNvSpPr/>
      </dsp:nvSpPr>
      <dsp:spPr>
        <a:xfrm>
          <a:off x="0" y="2517"/>
          <a:ext cx="9910876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A9A77-05AA-41B6-B08E-6865D3ED4D84}">
      <dsp:nvSpPr>
        <dsp:cNvPr id="0" name=""/>
        <dsp:cNvSpPr/>
      </dsp:nvSpPr>
      <dsp:spPr>
        <a:xfrm>
          <a:off x="0" y="2517"/>
          <a:ext cx="4068368" cy="5151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rgbClr val="002060"/>
              </a:solidFill>
              <a:latin typeface="Aptos" panose="02110004020202020204"/>
              <a:ea typeface="+mn-ea"/>
              <a:cs typeface="+mn-cs"/>
            </a:rPr>
            <a:t>Care Utilization</a:t>
          </a:r>
        </a:p>
      </dsp:txBody>
      <dsp:txXfrm>
        <a:off x="0" y="2517"/>
        <a:ext cx="4068368" cy="5151357"/>
      </dsp:txXfrm>
    </dsp:sp>
    <dsp:sp modelId="{AAB75569-89B3-4B58-835C-14D0C65DC60A}">
      <dsp:nvSpPr>
        <dsp:cNvPr id="0" name=""/>
        <dsp:cNvSpPr/>
      </dsp:nvSpPr>
      <dsp:spPr>
        <a:xfrm>
          <a:off x="4177687" y="53830"/>
          <a:ext cx="5721062" cy="1810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rgbClr val="1F497D"/>
              </a:solidFill>
              <a:latin typeface="Aptos" panose="02110004020202020204"/>
              <a:ea typeface="+mn-ea"/>
              <a:cs typeface="+mn-cs"/>
            </a:rPr>
            <a:t>10% </a:t>
          </a: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utilizing home care services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rgbClr val="1F497D"/>
              </a:solidFill>
              <a:latin typeface="Aptos" panose="02110004020202020204"/>
              <a:ea typeface="+mn-ea"/>
              <a:cs typeface="+mn-cs"/>
            </a:rPr>
            <a:t>1% </a:t>
          </a: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utilizing assisted living/memory care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rgbClr val="1F497D"/>
              </a:solidFill>
              <a:latin typeface="Aptos" panose="02110004020202020204"/>
              <a:ea typeface="+mn-ea"/>
              <a:cs typeface="+mn-cs"/>
            </a:rPr>
            <a:t>0.52%</a:t>
          </a:r>
          <a:r>
            <a:rPr lang="en-US" sz="2400" kern="1200" dirty="0">
              <a:solidFill>
                <a:srgbClr val="1F497D"/>
              </a:solidFill>
              <a:latin typeface="Aptos" panose="02110004020202020204"/>
              <a:ea typeface="+mn-ea"/>
              <a:cs typeface="+mn-cs"/>
            </a:rPr>
            <a:t> </a:t>
          </a: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utilizing skilled nursing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solidFill>
                <a:srgbClr val="1F497D"/>
              </a:solidFill>
              <a:latin typeface="Aptos" panose="02110004020202020204"/>
              <a:ea typeface="+mn-ea"/>
              <a:cs typeface="+mn-cs"/>
            </a:rPr>
            <a:t>0.23% </a:t>
          </a: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utilizing adult day services</a:t>
          </a:r>
        </a:p>
      </dsp:txBody>
      <dsp:txXfrm>
        <a:off x="4177687" y="53830"/>
        <a:ext cx="5721062" cy="1810730"/>
      </dsp:txXfrm>
    </dsp:sp>
    <dsp:sp modelId="{E7062A74-1807-48B8-9A89-F62F3DDC2F4C}">
      <dsp:nvSpPr>
        <dsp:cNvPr id="0" name=""/>
        <dsp:cNvSpPr/>
      </dsp:nvSpPr>
      <dsp:spPr>
        <a:xfrm>
          <a:off x="4068368" y="1864560"/>
          <a:ext cx="5830382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D9C10-8482-4086-A609-4B9D7E9DE303}">
      <dsp:nvSpPr>
        <dsp:cNvPr id="0" name=""/>
        <dsp:cNvSpPr/>
      </dsp:nvSpPr>
      <dsp:spPr>
        <a:xfrm>
          <a:off x="4177687" y="1915873"/>
          <a:ext cx="5721062" cy="1026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1F497D"/>
              </a:solidFill>
              <a:latin typeface="Aptos" panose="02110004020202020204"/>
              <a:ea typeface="+mn-ea"/>
              <a:cs typeface="+mn-cs"/>
            </a:rPr>
            <a:t>24% </a:t>
          </a: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utilizing Personal Emergency Response Systems</a:t>
          </a:r>
        </a:p>
      </dsp:txBody>
      <dsp:txXfrm>
        <a:off x="4177687" y="1915873"/>
        <a:ext cx="5721062" cy="1026246"/>
      </dsp:txXfrm>
    </dsp:sp>
    <dsp:sp modelId="{FE1BCD38-69F6-40B0-9D43-89A38962E699}">
      <dsp:nvSpPr>
        <dsp:cNvPr id="0" name=""/>
        <dsp:cNvSpPr/>
      </dsp:nvSpPr>
      <dsp:spPr>
        <a:xfrm>
          <a:off x="4068368" y="2942120"/>
          <a:ext cx="5830382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693E4-F6B1-4B74-A7AD-9C19DE74A7C8}">
      <dsp:nvSpPr>
        <dsp:cNvPr id="0" name=""/>
        <dsp:cNvSpPr/>
      </dsp:nvSpPr>
      <dsp:spPr>
        <a:xfrm>
          <a:off x="4177687" y="2993432"/>
          <a:ext cx="5721062" cy="1026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Top reasons for short-term care services were </a:t>
          </a:r>
          <a:r>
            <a:rPr lang="en-US" sz="2400" b="1" kern="1200" dirty="0">
              <a:solidFill>
                <a:srgbClr val="1F497D"/>
              </a:solidFill>
              <a:latin typeface="Aptos" panose="02110004020202020204"/>
              <a:ea typeface="+mn-ea"/>
              <a:cs typeface="+mn-cs"/>
            </a:rPr>
            <a:t>falls with injuries and scheduled surgeries</a:t>
          </a:r>
        </a:p>
      </dsp:txBody>
      <dsp:txXfrm>
        <a:off x="4177687" y="2993432"/>
        <a:ext cx="5721062" cy="1026246"/>
      </dsp:txXfrm>
    </dsp:sp>
    <dsp:sp modelId="{1B4F0528-B8A5-45F6-9CF6-2F53F41E3434}">
      <dsp:nvSpPr>
        <dsp:cNvPr id="0" name=""/>
        <dsp:cNvSpPr/>
      </dsp:nvSpPr>
      <dsp:spPr>
        <a:xfrm>
          <a:off x="4068368" y="4019679"/>
          <a:ext cx="5830382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4DFAF-1AAA-43B6-9349-1AB8A833446E}">
      <dsp:nvSpPr>
        <dsp:cNvPr id="0" name=""/>
        <dsp:cNvSpPr/>
      </dsp:nvSpPr>
      <dsp:spPr>
        <a:xfrm>
          <a:off x="4177687" y="4070991"/>
          <a:ext cx="5721062" cy="1026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Top reasons for long-term care were </a:t>
          </a:r>
          <a:r>
            <a:rPr lang="en-US" sz="2400" b="1" kern="1200" dirty="0">
              <a:solidFill>
                <a:srgbClr val="1F497D"/>
              </a:solidFill>
              <a:latin typeface="Aptos" panose="02110004020202020204"/>
              <a:ea typeface="+mn-ea"/>
              <a:cs typeface="+mn-cs"/>
            </a:rPr>
            <a:t>cognitive and/or mobility decline</a:t>
          </a:r>
        </a:p>
      </dsp:txBody>
      <dsp:txXfrm>
        <a:off x="4177687" y="4070991"/>
        <a:ext cx="5721062" cy="1026246"/>
      </dsp:txXfrm>
    </dsp:sp>
    <dsp:sp modelId="{4C73F7E2-6F01-4E01-A3FD-90565AC3A002}">
      <dsp:nvSpPr>
        <dsp:cNvPr id="0" name=""/>
        <dsp:cNvSpPr/>
      </dsp:nvSpPr>
      <dsp:spPr>
        <a:xfrm>
          <a:off x="4068368" y="5097238"/>
          <a:ext cx="5830382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355A4-9885-4463-B83D-5F7DC6A88FD1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AB2C5-80FA-450D-BA56-BA41F473C048}">
      <dsp:nvSpPr>
        <dsp:cNvPr id="0" name=""/>
        <dsp:cNvSpPr/>
      </dsp:nvSpPr>
      <dsp:spPr>
        <a:xfrm>
          <a:off x="434398" y="285347"/>
          <a:ext cx="10004619" cy="570477"/>
        </a:xfrm>
        <a:prstGeom prst="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Average # of applicants has remained between 29-32 per year </a:t>
          </a:r>
        </a:p>
      </dsp:txBody>
      <dsp:txXfrm>
        <a:off x="434398" y="285347"/>
        <a:ext cx="10004619" cy="570477"/>
      </dsp:txXfrm>
    </dsp:sp>
    <dsp:sp modelId="{A1A0B4D0-EE49-4065-B042-3160432D3323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D7212D-B04E-497C-A2B5-30625AE71976}">
      <dsp:nvSpPr>
        <dsp:cNvPr id="0" name=""/>
        <dsp:cNvSpPr/>
      </dsp:nvSpPr>
      <dsp:spPr>
        <a:xfrm>
          <a:off x="903654" y="1140954"/>
          <a:ext cx="9535363" cy="570477"/>
        </a:xfrm>
        <a:prstGeom prst="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Average # of new members has decreased slightly, but stayed between 21-25</a:t>
          </a:r>
        </a:p>
      </dsp:txBody>
      <dsp:txXfrm>
        <a:off x="903654" y="1140954"/>
        <a:ext cx="9535363" cy="570477"/>
      </dsp:txXfrm>
    </dsp:sp>
    <dsp:sp modelId="{C42E8CE7-0F99-4294-BC54-5C5ECECCEF16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81007-C16C-4F8A-9943-C17CAF04BA8D}">
      <dsp:nvSpPr>
        <dsp:cNvPr id="0" name=""/>
        <dsp:cNvSpPr/>
      </dsp:nvSpPr>
      <dsp:spPr>
        <a:xfrm>
          <a:off x="1118233" y="1996562"/>
          <a:ext cx="9320783" cy="570477"/>
        </a:xfrm>
        <a:prstGeom prst="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Average age of enrollment was 76 in all years except 2023</a:t>
          </a:r>
        </a:p>
      </dsp:txBody>
      <dsp:txXfrm>
        <a:off x="1118233" y="1996562"/>
        <a:ext cx="9320783" cy="570477"/>
      </dsp:txXfrm>
    </dsp:sp>
    <dsp:sp modelId="{80B3F029-246F-4CEB-8363-371A677E3682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1E768-9F1D-48E2-9BF3-947A8C62D60A}">
      <dsp:nvSpPr>
        <dsp:cNvPr id="0" name=""/>
        <dsp:cNvSpPr/>
      </dsp:nvSpPr>
      <dsp:spPr>
        <a:xfrm>
          <a:off x="1118233" y="2851627"/>
          <a:ext cx="9320783" cy="570477"/>
        </a:xfrm>
        <a:prstGeom prst="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% of married individuals increased from 61% in 2018 to 71% in 2025</a:t>
          </a:r>
        </a:p>
      </dsp:txBody>
      <dsp:txXfrm>
        <a:off x="1118233" y="2851627"/>
        <a:ext cx="9320783" cy="570477"/>
      </dsp:txXfrm>
    </dsp:sp>
    <dsp:sp modelId="{6A06CEB1-EB31-4AC6-9141-B9337FFA7E19}">
      <dsp:nvSpPr>
        <dsp:cNvPr id="0" name=""/>
        <dsp:cNvSpPr/>
      </dsp:nvSpPr>
      <dsp:spPr>
        <a:xfrm>
          <a:off x="761685" y="2780318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23EA4-C364-4665-BCD9-777A0F0A445E}">
      <dsp:nvSpPr>
        <dsp:cNvPr id="0" name=""/>
        <dsp:cNvSpPr/>
      </dsp:nvSpPr>
      <dsp:spPr>
        <a:xfrm>
          <a:off x="903654" y="3707235"/>
          <a:ext cx="9535363" cy="570477"/>
        </a:xfrm>
        <a:prstGeom prst="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% of males and females remains consistent; % single females declined (29% to 22%)</a:t>
          </a:r>
        </a:p>
      </dsp:txBody>
      <dsp:txXfrm>
        <a:off x="903654" y="3707235"/>
        <a:ext cx="9535363" cy="570477"/>
      </dsp:txXfrm>
    </dsp:sp>
    <dsp:sp modelId="{FDE1BC7C-88E1-4BA7-B4CF-D13FD53CEC8D}">
      <dsp:nvSpPr>
        <dsp:cNvPr id="0" name=""/>
        <dsp:cNvSpPr/>
      </dsp:nvSpPr>
      <dsp:spPr>
        <a:xfrm>
          <a:off x="547106" y="3635925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D88A8-1EED-4D8D-A8DC-6C97F710510C}">
      <dsp:nvSpPr>
        <dsp:cNvPr id="0" name=""/>
        <dsp:cNvSpPr/>
      </dsp:nvSpPr>
      <dsp:spPr>
        <a:xfrm>
          <a:off x="434398" y="4562842"/>
          <a:ext cx="10004619" cy="570477"/>
        </a:xfrm>
        <a:prstGeom prst="rect">
          <a:avLst/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Median assets have steadily increased to over $2 million</a:t>
          </a:r>
        </a:p>
      </dsp:txBody>
      <dsp:txXfrm>
        <a:off x="434398" y="4562842"/>
        <a:ext cx="10004619" cy="570477"/>
      </dsp:txXfrm>
    </dsp:sp>
    <dsp:sp modelId="{681EB524-9702-4F35-88C8-E57072DED54F}">
      <dsp:nvSpPr>
        <dsp:cNvPr id="0" name=""/>
        <dsp:cNvSpPr/>
      </dsp:nvSpPr>
      <dsp:spPr>
        <a:xfrm>
          <a:off x="77849" y="4491533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355A4-9885-4463-B83D-5F7DC6A88FD1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AB2C5-80FA-450D-BA56-BA41F473C048}">
      <dsp:nvSpPr>
        <dsp:cNvPr id="0" name=""/>
        <dsp:cNvSpPr/>
      </dsp:nvSpPr>
      <dsp:spPr>
        <a:xfrm>
          <a:off x="509717" y="338558"/>
          <a:ext cx="9929300" cy="677550"/>
        </a:xfrm>
        <a:prstGeom prst="rect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Average marketing budgets increased $20k from 2024-2025</a:t>
          </a:r>
        </a:p>
      </dsp:txBody>
      <dsp:txXfrm>
        <a:off x="509717" y="338558"/>
        <a:ext cx="9929300" cy="677550"/>
      </dsp:txXfrm>
    </dsp:sp>
    <dsp:sp modelId="{A1A0B4D0-EE49-4065-B042-3160432D3323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D7212D-B04E-497C-A2B5-30625AE71976}">
      <dsp:nvSpPr>
        <dsp:cNvPr id="0" name=""/>
        <dsp:cNvSpPr/>
      </dsp:nvSpPr>
      <dsp:spPr>
        <a:xfrm>
          <a:off x="995230" y="1354558"/>
          <a:ext cx="9443787" cy="677550"/>
        </a:xfrm>
        <a:prstGeom prst="rect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Average marketing cost per member remained in the $6ks</a:t>
          </a:r>
        </a:p>
      </dsp:txBody>
      <dsp:txXfrm>
        <a:off x="995230" y="1354558"/>
        <a:ext cx="9443787" cy="677550"/>
      </dsp:txXfrm>
    </dsp:sp>
    <dsp:sp modelId="{C42E8CE7-0F99-4294-BC54-5C5ECECCEF16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81007-C16C-4F8A-9943-C17CAF04BA8D}">
      <dsp:nvSpPr>
        <dsp:cNvPr id="0" name=""/>
        <dsp:cNvSpPr/>
      </dsp:nvSpPr>
      <dsp:spPr>
        <a:xfrm>
          <a:off x="1144243" y="2370558"/>
          <a:ext cx="9294774" cy="677550"/>
        </a:xfrm>
        <a:prstGeom prst="rect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Number of households receiving mailers decreased from $52k to $45k</a:t>
          </a:r>
        </a:p>
      </dsp:txBody>
      <dsp:txXfrm>
        <a:off x="1144243" y="2370558"/>
        <a:ext cx="9294774" cy="677550"/>
      </dsp:txXfrm>
    </dsp:sp>
    <dsp:sp modelId="{80B3F029-246F-4CEB-8363-371A677E3682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1E768-9F1D-48E2-9BF3-947A8C62D60A}">
      <dsp:nvSpPr>
        <dsp:cNvPr id="0" name=""/>
        <dsp:cNvSpPr/>
      </dsp:nvSpPr>
      <dsp:spPr>
        <a:xfrm>
          <a:off x="995230" y="3386558"/>
          <a:ext cx="9443787" cy="677550"/>
        </a:xfrm>
        <a:prstGeom prst="rect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Seminar attendees and inquiries dropped in 2025 to under 300</a:t>
          </a:r>
        </a:p>
      </dsp:txBody>
      <dsp:txXfrm>
        <a:off x="995230" y="3386558"/>
        <a:ext cx="9443787" cy="677550"/>
      </dsp:txXfrm>
    </dsp:sp>
    <dsp:sp modelId="{6A06CEB1-EB31-4AC6-9141-B9337FFA7E19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D3E90-55C2-4CB0-9276-DE25F9CA9F3F}">
      <dsp:nvSpPr>
        <dsp:cNvPr id="0" name=""/>
        <dsp:cNvSpPr/>
      </dsp:nvSpPr>
      <dsp:spPr>
        <a:xfrm>
          <a:off x="509717" y="4402558"/>
          <a:ext cx="9929300" cy="677550"/>
        </a:xfrm>
        <a:prstGeom prst="rect">
          <a:avLst/>
        </a:prstGeom>
        <a:solidFill>
          <a:schemeClr val="accent2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Average # of days from inquiry to application decreased slightly, but still averages ~5 months</a:t>
          </a:r>
        </a:p>
      </dsp:txBody>
      <dsp:txXfrm>
        <a:off x="509717" y="4402558"/>
        <a:ext cx="9929300" cy="677550"/>
      </dsp:txXfrm>
    </dsp:sp>
    <dsp:sp modelId="{681EB524-9702-4F35-88C8-E57072DED54F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355A4-9885-4463-B83D-5F7DC6A88FD1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7AB2C5-80FA-450D-BA56-BA41F473C048}">
      <dsp:nvSpPr>
        <dsp:cNvPr id="0" name=""/>
        <dsp:cNvSpPr/>
      </dsp:nvSpPr>
      <dsp:spPr>
        <a:xfrm>
          <a:off x="509717" y="338558"/>
          <a:ext cx="9929300" cy="677550"/>
        </a:xfrm>
        <a:prstGeom prst="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Medical denials stayed between 15-17%</a:t>
          </a:r>
        </a:p>
      </dsp:txBody>
      <dsp:txXfrm>
        <a:off x="509717" y="338558"/>
        <a:ext cx="9929300" cy="677550"/>
      </dsp:txXfrm>
    </dsp:sp>
    <dsp:sp modelId="{A1A0B4D0-EE49-4065-B042-3160432D3323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D7212D-B04E-497C-A2B5-30625AE71976}">
      <dsp:nvSpPr>
        <dsp:cNvPr id="0" name=""/>
        <dsp:cNvSpPr/>
      </dsp:nvSpPr>
      <dsp:spPr>
        <a:xfrm>
          <a:off x="995230" y="1354558"/>
          <a:ext cx="9443787" cy="677550"/>
        </a:xfrm>
        <a:prstGeom prst="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prevalence of </a:t>
          </a:r>
          <a:r>
            <a:rPr lang="en-US" sz="2000" kern="1200" dirty="0" err="1"/>
            <a:t>LTCi</a:t>
          </a:r>
          <a:r>
            <a:rPr lang="en-US" sz="2000" kern="1200" dirty="0"/>
            <a:t> decreased from average of 38% of applicants to 19% in 2025</a:t>
          </a:r>
        </a:p>
      </dsp:txBody>
      <dsp:txXfrm>
        <a:off x="995230" y="1354558"/>
        <a:ext cx="9443787" cy="677550"/>
      </dsp:txXfrm>
    </dsp:sp>
    <dsp:sp modelId="{C42E8CE7-0F99-4294-BC54-5C5ECECCEF16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81007-C16C-4F8A-9943-C17CAF04BA8D}">
      <dsp:nvSpPr>
        <dsp:cNvPr id="0" name=""/>
        <dsp:cNvSpPr/>
      </dsp:nvSpPr>
      <dsp:spPr>
        <a:xfrm>
          <a:off x="1144243" y="2370558"/>
          <a:ext cx="9294774" cy="677550"/>
        </a:xfrm>
        <a:prstGeom prst="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Hospital readmission rates have stayed between 5-9%</a:t>
          </a:r>
        </a:p>
      </dsp:txBody>
      <dsp:txXfrm>
        <a:off x="1144243" y="2370558"/>
        <a:ext cx="9294774" cy="677550"/>
      </dsp:txXfrm>
    </dsp:sp>
    <dsp:sp modelId="{80B3F029-246F-4CEB-8363-371A677E3682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B1E768-9F1D-48E2-9BF3-947A8C62D60A}">
      <dsp:nvSpPr>
        <dsp:cNvPr id="0" name=""/>
        <dsp:cNvSpPr/>
      </dsp:nvSpPr>
      <dsp:spPr>
        <a:xfrm>
          <a:off x="995230" y="3386558"/>
          <a:ext cx="9443787" cy="677550"/>
        </a:xfrm>
        <a:prstGeom prst="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Home care utilization has stayed around 10%; AL/MC decreased in 2025; SNF slightly increased but remains &lt; 1%</a:t>
          </a:r>
        </a:p>
      </dsp:txBody>
      <dsp:txXfrm>
        <a:off x="995230" y="3386558"/>
        <a:ext cx="9443787" cy="677550"/>
      </dsp:txXfrm>
    </dsp:sp>
    <dsp:sp modelId="{6A06CEB1-EB31-4AC6-9141-B9337FFA7E19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D3E90-55C2-4CB0-9276-DE25F9CA9F3F}">
      <dsp:nvSpPr>
        <dsp:cNvPr id="0" name=""/>
        <dsp:cNvSpPr/>
      </dsp:nvSpPr>
      <dsp:spPr>
        <a:xfrm>
          <a:off x="509717" y="4402558"/>
          <a:ext cx="9929300" cy="677550"/>
        </a:xfrm>
        <a:prstGeom prst="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Wellness Coordinator/Care Coordinator ratio decreased in 2025 from 71:1 to 57:1</a:t>
          </a:r>
        </a:p>
      </dsp:txBody>
      <dsp:txXfrm>
        <a:off x="509717" y="4402558"/>
        <a:ext cx="9929300" cy="677550"/>
      </dsp:txXfrm>
    </dsp:sp>
    <dsp:sp modelId="{681EB524-9702-4F35-88C8-E57072DED54F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5B5F3-82DF-4045-8327-D03A6B30F355}">
      <dsp:nvSpPr>
        <dsp:cNvPr id="0" name=""/>
        <dsp:cNvSpPr/>
      </dsp:nvSpPr>
      <dsp:spPr>
        <a:xfrm>
          <a:off x="0" y="0"/>
          <a:ext cx="113538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BACBE-AA3A-4820-888B-DB4C12FA1AC7}">
      <dsp:nvSpPr>
        <dsp:cNvPr id="0" name=""/>
        <dsp:cNvSpPr/>
      </dsp:nvSpPr>
      <dsp:spPr>
        <a:xfrm>
          <a:off x="0" y="0"/>
          <a:ext cx="2270760" cy="3252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b="1" kern="1200" dirty="0">
            <a:latin typeface="Aptos" panose="02110004020202020204"/>
            <a:ea typeface="+mn-ea"/>
            <a:cs typeface="+mn-cs"/>
          </a:endParaRPr>
        </a:p>
      </dsp:txBody>
      <dsp:txXfrm>
        <a:off x="0" y="0"/>
        <a:ext cx="2270760" cy="3252789"/>
      </dsp:txXfrm>
    </dsp:sp>
    <dsp:sp modelId="{5BDEEF4A-2A8E-4651-8EDA-BCB5CD23F4E2}">
      <dsp:nvSpPr>
        <dsp:cNvPr id="0" name=""/>
        <dsp:cNvSpPr/>
      </dsp:nvSpPr>
      <dsp:spPr>
        <a:xfrm>
          <a:off x="2441067" y="50824"/>
          <a:ext cx="8912733" cy="1016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Aptos" panose="02110004020202020204"/>
              <a:ea typeface="+mn-ea"/>
              <a:cs typeface="+mn-cs"/>
            </a:rPr>
            <a:t>Educate potential members</a:t>
          </a:r>
          <a:r>
            <a:rPr lang="en-US" sz="2500" kern="1200" dirty="0">
              <a:latin typeface="Aptos" panose="02110004020202020204"/>
              <a:ea typeface="+mn-ea"/>
              <a:cs typeface="+mn-cs"/>
            </a:rPr>
            <a:t>: making the case with facts and data</a:t>
          </a:r>
        </a:p>
      </dsp:txBody>
      <dsp:txXfrm>
        <a:off x="2441067" y="50824"/>
        <a:ext cx="8912733" cy="1016496"/>
      </dsp:txXfrm>
    </dsp:sp>
    <dsp:sp modelId="{313F0BC0-EBCA-4834-8536-FBBE07BC9A6C}">
      <dsp:nvSpPr>
        <dsp:cNvPr id="0" name=""/>
        <dsp:cNvSpPr/>
      </dsp:nvSpPr>
      <dsp:spPr>
        <a:xfrm>
          <a:off x="2270760" y="1067321"/>
          <a:ext cx="90830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5F9E0-A79D-4F16-AC02-64BEDE508514}">
      <dsp:nvSpPr>
        <dsp:cNvPr id="0" name=""/>
        <dsp:cNvSpPr/>
      </dsp:nvSpPr>
      <dsp:spPr>
        <a:xfrm>
          <a:off x="2441067" y="1118146"/>
          <a:ext cx="8912733" cy="1016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Aptos" panose="02110004020202020204"/>
              <a:ea typeface="+mn-ea"/>
              <a:cs typeface="+mn-cs"/>
            </a:rPr>
            <a:t>Inform program strategy: </a:t>
          </a:r>
          <a:r>
            <a:rPr lang="en-US" sz="2500" b="0" kern="1200" dirty="0">
              <a:latin typeface="Aptos" panose="02110004020202020204"/>
              <a:ea typeface="+mn-ea"/>
              <a:cs typeface="+mn-cs"/>
            </a:rPr>
            <a:t>target appropriate members, understand sales conversion rates, promote buy-in from board</a:t>
          </a:r>
          <a:endParaRPr lang="en-US" sz="2500" b="1" kern="1200" dirty="0">
            <a:latin typeface="Aptos" panose="02110004020202020204"/>
            <a:ea typeface="+mn-ea"/>
            <a:cs typeface="+mn-cs"/>
          </a:endParaRPr>
        </a:p>
      </dsp:txBody>
      <dsp:txXfrm>
        <a:off x="2441067" y="1118146"/>
        <a:ext cx="8912733" cy="1016496"/>
      </dsp:txXfrm>
    </dsp:sp>
    <dsp:sp modelId="{67E6A542-5194-4D26-88EC-3F5E51EB4189}">
      <dsp:nvSpPr>
        <dsp:cNvPr id="0" name=""/>
        <dsp:cNvSpPr/>
      </dsp:nvSpPr>
      <dsp:spPr>
        <a:xfrm>
          <a:off x="2270760" y="2134642"/>
          <a:ext cx="90830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6DF8A-A61C-41D1-8450-9A6312A121A3}">
      <dsp:nvSpPr>
        <dsp:cNvPr id="0" name=""/>
        <dsp:cNvSpPr/>
      </dsp:nvSpPr>
      <dsp:spPr>
        <a:xfrm>
          <a:off x="2441067" y="2185467"/>
          <a:ext cx="8912733" cy="1016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Aptos" panose="02110004020202020204"/>
              <a:ea typeface="+mn-ea"/>
              <a:cs typeface="+mn-cs"/>
            </a:rPr>
            <a:t>Learning opportunity for new and emerging providers: </a:t>
          </a:r>
          <a:r>
            <a:rPr lang="en-US" sz="2500" b="0" kern="1200" dirty="0">
              <a:latin typeface="Aptos" panose="02110004020202020204"/>
              <a:ea typeface="+mn-ea"/>
              <a:cs typeface="+mn-cs"/>
            </a:rPr>
            <a:t>sales cycles, HCBS providers, program size</a:t>
          </a:r>
          <a:endParaRPr lang="en-US" sz="2500" b="1" kern="1200" dirty="0">
            <a:latin typeface="Aptos" panose="02110004020202020204"/>
            <a:ea typeface="+mn-ea"/>
            <a:cs typeface="+mn-cs"/>
          </a:endParaRPr>
        </a:p>
      </dsp:txBody>
      <dsp:txXfrm>
        <a:off x="2441067" y="2185467"/>
        <a:ext cx="8912733" cy="1016496"/>
      </dsp:txXfrm>
    </dsp:sp>
    <dsp:sp modelId="{610F8BCC-60A8-4FD0-8431-0A5DFB400F32}">
      <dsp:nvSpPr>
        <dsp:cNvPr id="0" name=""/>
        <dsp:cNvSpPr/>
      </dsp:nvSpPr>
      <dsp:spPr>
        <a:xfrm>
          <a:off x="2270760" y="3201964"/>
          <a:ext cx="90830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5B5F3-82DF-4045-8327-D03A6B30F355}">
      <dsp:nvSpPr>
        <dsp:cNvPr id="0" name=""/>
        <dsp:cNvSpPr/>
      </dsp:nvSpPr>
      <dsp:spPr>
        <a:xfrm>
          <a:off x="0" y="0"/>
          <a:ext cx="1227630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9BACBE-AA3A-4820-888B-DB4C12FA1AC7}">
      <dsp:nvSpPr>
        <dsp:cNvPr id="0" name=""/>
        <dsp:cNvSpPr/>
      </dsp:nvSpPr>
      <dsp:spPr>
        <a:xfrm>
          <a:off x="0" y="0"/>
          <a:ext cx="2455261" cy="362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b="1" kern="1200" dirty="0">
            <a:latin typeface="Aptos" panose="02110004020202020204"/>
            <a:ea typeface="+mn-ea"/>
            <a:cs typeface="+mn-cs"/>
          </a:endParaRPr>
        </a:p>
      </dsp:txBody>
      <dsp:txXfrm>
        <a:off x="0" y="0"/>
        <a:ext cx="2455261" cy="3626953"/>
      </dsp:txXfrm>
    </dsp:sp>
    <dsp:sp modelId="{5BDEEF4A-2A8E-4651-8EDA-BCB5CD23F4E2}">
      <dsp:nvSpPr>
        <dsp:cNvPr id="0" name=""/>
        <dsp:cNvSpPr/>
      </dsp:nvSpPr>
      <dsp:spPr>
        <a:xfrm>
          <a:off x="2639406" y="56671"/>
          <a:ext cx="9636900" cy="1133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ptos" panose="02110004020202020204"/>
              <a:ea typeface="+mn-ea"/>
              <a:cs typeface="+mn-cs"/>
            </a:rPr>
            <a:t>Descriptive mixed-methods studies</a:t>
          </a:r>
          <a:r>
            <a:rPr lang="en-US" sz="2400" kern="1200" dirty="0">
              <a:latin typeface="Aptos" panose="02110004020202020204"/>
              <a:ea typeface="+mn-ea"/>
              <a:cs typeface="+mn-cs"/>
            </a:rPr>
            <a:t>: operationalize the value of care coordination; interview members to assess satisfaction and needs</a:t>
          </a:r>
        </a:p>
      </dsp:txBody>
      <dsp:txXfrm>
        <a:off x="2639406" y="56671"/>
        <a:ext cx="9636900" cy="1133422"/>
      </dsp:txXfrm>
    </dsp:sp>
    <dsp:sp modelId="{313F0BC0-EBCA-4834-8536-FBBE07BC9A6C}">
      <dsp:nvSpPr>
        <dsp:cNvPr id="0" name=""/>
        <dsp:cNvSpPr/>
      </dsp:nvSpPr>
      <dsp:spPr>
        <a:xfrm>
          <a:off x="2455261" y="1190093"/>
          <a:ext cx="982104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85F9E0-A79D-4F16-AC02-64BEDE508514}">
      <dsp:nvSpPr>
        <dsp:cNvPr id="0" name=""/>
        <dsp:cNvSpPr/>
      </dsp:nvSpPr>
      <dsp:spPr>
        <a:xfrm>
          <a:off x="2639406" y="1246765"/>
          <a:ext cx="9636900" cy="1133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ptos" panose="02110004020202020204"/>
              <a:ea typeface="+mn-ea"/>
              <a:cs typeface="+mn-cs"/>
            </a:rPr>
            <a:t>Evaluate outcomes: </a:t>
          </a:r>
          <a:r>
            <a:rPr lang="en-US" sz="2400" b="0" kern="1200" dirty="0">
              <a:latin typeface="Aptos" panose="02110004020202020204"/>
              <a:ea typeface="+mn-ea"/>
              <a:cs typeface="+mn-cs"/>
            </a:rPr>
            <a:t>Hospital readmissions, facility-based care utilization, Medicare spending</a:t>
          </a:r>
          <a:endParaRPr lang="en-US" sz="2400" b="1" kern="1200" dirty="0">
            <a:latin typeface="Aptos" panose="02110004020202020204"/>
            <a:ea typeface="+mn-ea"/>
            <a:cs typeface="+mn-cs"/>
          </a:endParaRPr>
        </a:p>
      </dsp:txBody>
      <dsp:txXfrm>
        <a:off x="2639406" y="1246765"/>
        <a:ext cx="9636900" cy="1133422"/>
      </dsp:txXfrm>
    </dsp:sp>
    <dsp:sp modelId="{67E6A542-5194-4D26-88EC-3F5E51EB4189}">
      <dsp:nvSpPr>
        <dsp:cNvPr id="0" name=""/>
        <dsp:cNvSpPr/>
      </dsp:nvSpPr>
      <dsp:spPr>
        <a:xfrm>
          <a:off x="2455261" y="2380187"/>
          <a:ext cx="982104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06DF8A-A61C-41D1-8450-9A6312A121A3}">
      <dsp:nvSpPr>
        <dsp:cNvPr id="0" name=""/>
        <dsp:cNvSpPr/>
      </dsp:nvSpPr>
      <dsp:spPr>
        <a:xfrm>
          <a:off x="2639406" y="2436859"/>
          <a:ext cx="9636900" cy="1133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ptos" panose="02110004020202020204"/>
              <a:ea typeface="+mn-ea"/>
              <a:cs typeface="+mn-cs"/>
            </a:rPr>
            <a:t>Grant funding: </a:t>
          </a:r>
          <a:r>
            <a:rPr lang="en-US" sz="2400" b="0" kern="1200" dirty="0">
              <a:latin typeface="Aptos" panose="02110004020202020204"/>
              <a:ea typeface="+mn-ea"/>
              <a:cs typeface="+mn-cs"/>
            </a:rPr>
            <a:t>NIH (e.g., R03, R21), Donaghue Foundation, Research Institute for Home Care</a:t>
          </a:r>
          <a:endParaRPr lang="en-US" sz="2400" b="1" kern="1200" dirty="0">
            <a:latin typeface="Aptos" panose="02110004020202020204"/>
            <a:ea typeface="+mn-ea"/>
            <a:cs typeface="+mn-cs"/>
          </a:endParaRPr>
        </a:p>
      </dsp:txBody>
      <dsp:txXfrm>
        <a:off x="2639406" y="2436859"/>
        <a:ext cx="9636900" cy="1133422"/>
      </dsp:txXfrm>
    </dsp:sp>
    <dsp:sp modelId="{610F8BCC-60A8-4FD0-8431-0A5DFB400F32}">
      <dsp:nvSpPr>
        <dsp:cNvPr id="0" name=""/>
        <dsp:cNvSpPr/>
      </dsp:nvSpPr>
      <dsp:spPr>
        <a:xfrm>
          <a:off x="2455261" y="3570281"/>
          <a:ext cx="982104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A6685-F22D-4CA1-862D-51B8A28A58FE}">
      <dsp:nvSpPr>
        <dsp:cNvPr id="0" name=""/>
        <dsp:cNvSpPr/>
      </dsp:nvSpPr>
      <dsp:spPr>
        <a:xfrm>
          <a:off x="0" y="0"/>
          <a:ext cx="8591555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A9A77-05AA-41B6-B08E-6865D3ED4D84}">
      <dsp:nvSpPr>
        <dsp:cNvPr id="0" name=""/>
        <dsp:cNvSpPr/>
      </dsp:nvSpPr>
      <dsp:spPr>
        <a:xfrm>
          <a:off x="0" y="0"/>
          <a:ext cx="2315448" cy="56761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002060"/>
              </a:solidFill>
              <a:latin typeface="Aptos" panose="02110004020202020204"/>
              <a:ea typeface="+mn-ea"/>
              <a:cs typeface="+mn-cs"/>
            </a:rPr>
            <a:t>Staff, Plans, and Oversight</a:t>
          </a:r>
        </a:p>
      </dsp:txBody>
      <dsp:txXfrm>
        <a:off x="0" y="0"/>
        <a:ext cx="2315448" cy="5676125"/>
      </dsp:txXfrm>
    </dsp:sp>
    <dsp:sp modelId="{AAB75569-89B3-4B58-835C-14D0C65DC60A}">
      <dsp:nvSpPr>
        <dsp:cNvPr id="0" name=""/>
        <dsp:cNvSpPr/>
      </dsp:nvSpPr>
      <dsp:spPr>
        <a:xfrm>
          <a:off x="2433120" y="66724"/>
          <a:ext cx="6158190" cy="1334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Average of </a:t>
          </a:r>
          <a:r>
            <a:rPr lang="en-US" sz="2600" b="1" kern="1200" dirty="0">
              <a:solidFill>
                <a:srgbClr val="002060"/>
              </a:solidFill>
              <a:latin typeface="Aptos" panose="02110004020202020204"/>
              <a:ea typeface="+mn-ea"/>
              <a:cs typeface="+mn-cs"/>
            </a:rPr>
            <a:t>5 full-time and 2 part-time staff</a:t>
          </a:r>
        </a:p>
      </dsp:txBody>
      <dsp:txXfrm>
        <a:off x="2433120" y="66724"/>
        <a:ext cx="6158190" cy="1334499"/>
      </dsp:txXfrm>
    </dsp:sp>
    <dsp:sp modelId="{E7062A74-1807-48B8-9A89-F62F3DDC2F4C}">
      <dsp:nvSpPr>
        <dsp:cNvPr id="0" name=""/>
        <dsp:cNvSpPr/>
      </dsp:nvSpPr>
      <dsp:spPr>
        <a:xfrm>
          <a:off x="2315448" y="1401224"/>
          <a:ext cx="6275862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D9C10-8482-4086-A609-4B9D7E9DE303}">
      <dsp:nvSpPr>
        <dsp:cNvPr id="0" name=""/>
        <dsp:cNvSpPr/>
      </dsp:nvSpPr>
      <dsp:spPr>
        <a:xfrm>
          <a:off x="2433120" y="1467949"/>
          <a:ext cx="6158190" cy="1334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Average of </a:t>
          </a:r>
          <a:r>
            <a:rPr lang="en-US" sz="2600" b="1" kern="1200" dirty="0">
              <a:solidFill>
                <a:srgbClr val="002060"/>
              </a:solidFill>
              <a:latin typeface="Aptos" panose="02110004020202020204"/>
              <a:ea typeface="+mn-ea"/>
              <a:cs typeface="+mn-cs"/>
            </a:rPr>
            <a:t>3 Wellness/Care Coordinators </a:t>
          </a:r>
          <a:r>
            <a:rPr lang="en-U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per program with an average WC/CC member ratio of 57:1*</a:t>
          </a:r>
        </a:p>
      </dsp:txBody>
      <dsp:txXfrm>
        <a:off x="2433120" y="1467949"/>
        <a:ext cx="6158190" cy="1334499"/>
      </dsp:txXfrm>
    </dsp:sp>
    <dsp:sp modelId="{FE1BCD38-69F6-40B0-9D43-89A38962E699}">
      <dsp:nvSpPr>
        <dsp:cNvPr id="0" name=""/>
        <dsp:cNvSpPr/>
      </dsp:nvSpPr>
      <dsp:spPr>
        <a:xfrm>
          <a:off x="2315448" y="2802448"/>
          <a:ext cx="6275862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693E4-F6B1-4B74-A7AD-9C19DE74A7C8}">
      <dsp:nvSpPr>
        <dsp:cNvPr id="0" name=""/>
        <dsp:cNvSpPr/>
      </dsp:nvSpPr>
      <dsp:spPr>
        <a:xfrm>
          <a:off x="2433120" y="2869173"/>
          <a:ext cx="6158190" cy="1334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Most programs offer </a:t>
          </a:r>
          <a:r>
            <a:rPr lang="en-US" sz="2600" b="1" kern="1200" dirty="0">
              <a:solidFill>
                <a:srgbClr val="002060"/>
              </a:solidFill>
              <a:latin typeface="Aptos" panose="02110004020202020204"/>
              <a:ea typeface="+mn-ea"/>
              <a:cs typeface="+mn-cs"/>
            </a:rPr>
            <a:t>3 or 4 plan options </a:t>
          </a:r>
          <a:r>
            <a:rPr lang="en-US" sz="2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plus a care coordination only option. </a:t>
          </a:r>
        </a:p>
      </dsp:txBody>
      <dsp:txXfrm>
        <a:off x="2433120" y="2869173"/>
        <a:ext cx="6158190" cy="1334499"/>
      </dsp:txXfrm>
    </dsp:sp>
    <dsp:sp modelId="{1B4F0528-B8A5-45F6-9CF6-2F53F41E3434}">
      <dsp:nvSpPr>
        <dsp:cNvPr id="0" name=""/>
        <dsp:cNvSpPr/>
      </dsp:nvSpPr>
      <dsp:spPr>
        <a:xfrm>
          <a:off x="2315448" y="4203672"/>
          <a:ext cx="6275862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2853F3-FAC9-4D6E-8BD9-75F4B9F28A66}">
      <dsp:nvSpPr>
        <dsp:cNvPr id="0" name=""/>
        <dsp:cNvSpPr/>
      </dsp:nvSpPr>
      <dsp:spPr>
        <a:xfrm>
          <a:off x="2433120" y="4270397"/>
          <a:ext cx="6158190" cy="13344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0B0004020202020204" pitchFamily="34" charset="0"/>
              <a:ea typeface="+mn-ea"/>
              <a:cs typeface="+mn-cs"/>
            </a:rPr>
            <a:t>Majority of programs reported state oversight by their </a:t>
          </a:r>
          <a:r>
            <a:rPr lang="en-US" sz="2600" b="1" kern="1200" dirty="0">
              <a:solidFill>
                <a:srgbClr val="002060"/>
              </a:solidFill>
              <a:latin typeface="Aptos" panose="020B0004020202020204" pitchFamily="34" charset="0"/>
              <a:ea typeface="+mn-ea"/>
              <a:cs typeface="+mn-cs"/>
            </a:rPr>
            <a:t>Department of Insurance.</a:t>
          </a:r>
          <a:endParaRPr lang="en-US" sz="2600" kern="1200" dirty="0">
            <a:solidFill>
              <a:srgbClr val="002060"/>
            </a:solidFill>
            <a:latin typeface="Aptos" panose="020B0004020202020204" pitchFamily="34" charset="0"/>
            <a:ea typeface="+mn-ea"/>
            <a:cs typeface="+mn-cs"/>
          </a:endParaRPr>
        </a:p>
      </dsp:txBody>
      <dsp:txXfrm>
        <a:off x="2433120" y="4270397"/>
        <a:ext cx="6158190" cy="1334499"/>
      </dsp:txXfrm>
    </dsp:sp>
    <dsp:sp modelId="{A696D634-CB88-4BD7-88DD-609AA3818DF9}">
      <dsp:nvSpPr>
        <dsp:cNvPr id="0" name=""/>
        <dsp:cNvSpPr/>
      </dsp:nvSpPr>
      <dsp:spPr>
        <a:xfrm>
          <a:off x="2315448" y="5604896"/>
          <a:ext cx="6275862" cy="0"/>
        </a:xfrm>
        <a:prstGeom prst="line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4F81BD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33FCE-6465-455E-9973-9886F4EBFFFA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2021 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 3.5%</a:t>
          </a:r>
        </a:p>
      </dsp:txBody>
      <dsp:txXfrm>
        <a:off x="0" y="39687"/>
        <a:ext cx="3286125" cy="1971675"/>
      </dsp:txXfrm>
    </dsp:sp>
    <dsp:sp modelId="{BA96587C-26EB-4385-8717-D71990F97A29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2022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4%</a:t>
          </a:r>
        </a:p>
      </dsp:txBody>
      <dsp:txXfrm>
        <a:off x="3614737" y="39687"/>
        <a:ext cx="3286125" cy="1971675"/>
      </dsp:txXfrm>
    </dsp:sp>
    <dsp:sp modelId="{C6ABBACD-730C-406F-8E6B-DF09762F1F3C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2023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4.5%</a:t>
          </a:r>
        </a:p>
      </dsp:txBody>
      <dsp:txXfrm>
        <a:off x="7229475" y="39687"/>
        <a:ext cx="3286125" cy="1971675"/>
      </dsp:txXfrm>
    </dsp:sp>
    <dsp:sp modelId="{752942CA-58AC-451D-8C58-48EF44F2815A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2024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4.25%</a:t>
          </a:r>
        </a:p>
      </dsp:txBody>
      <dsp:txXfrm>
        <a:off x="1807368" y="2339975"/>
        <a:ext cx="3286125" cy="1971675"/>
      </dsp:txXfrm>
    </dsp:sp>
    <dsp:sp modelId="{5C6EBF11-B5C2-45BE-BB8E-A0D779ACAB60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2025</a:t>
          </a:r>
        </a:p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4%</a:t>
          </a:r>
        </a:p>
      </dsp:txBody>
      <dsp:txXfrm>
        <a:off x="5422106" y="2339975"/>
        <a:ext cx="3286125" cy="1971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A6685-F22D-4CA1-862D-51B8A28A58FE}">
      <dsp:nvSpPr>
        <dsp:cNvPr id="0" name=""/>
        <dsp:cNvSpPr/>
      </dsp:nvSpPr>
      <dsp:spPr>
        <a:xfrm>
          <a:off x="0" y="0"/>
          <a:ext cx="9728200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A9A77-05AA-41B6-B08E-6865D3ED4D84}">
      <dsp:nvSpPr>
        <dsp:cNvPr id="0" name=""/>
        <dsp:cNvSpPr/>
      </dsp:nvSpPr>
      <dsp:spPr>
        <a:xfrm>
          <a:off x="0" y="0"/>
          <a:ext cx="9726863" cy="4041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>
            <a:solidFill>
              <a:srgbClr val="156082"/>
            </a:solidFill>
            <a:latin typeface="Aptos" panose="02110004020202020204"/>
            <a:ea typeface="+mn-ea"/>
            <a:cs typeface="+mn-cs"/>
          </a:endParaRPr>
        </a:p>
      </dsp:txBody>
      <dsp:txXfrm>
        <a:off x="0" y="0"/>
        <a:ext cx="9726863" cy="40410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A6685-F22D-4CA1-862D-51B8A28A58FE}">
      <dsp:nvSpPr>
        <dsp:cNvPr id="0" name=""/>
        <dsp:cNvSpPr/>
      </dsp:nvSpPr>
      <dsp:spPr>
        <a:xfrm>
          <a:off x="0" y="0"/>
          <a:ext cx="9728200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A9A77-05AA-41B6-B08E-6865D3ED4D84}">
      <dsp:nvSpPr>
        <dsp:cNvPr id="0" name=""/>
        <dsp:cNvSpPr/>
      </dsp:nvSpPr>
      <dsp:spPr>
        <a:xfrm>
          <a:off x="0" y="0"/>
          <a:ext cx="3244189" cy="4041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>
            <a:solidFill>
              <a:srgbClr val="156082"/>
            </a:solidFill>
            <a:latin typeface="Aptos" panose="02110004020202020204"/>
            <a:ea typeface="+mn-ea"/>
            <a:cs typeface="+mn-cs"/>
          </a:endParaRPr>
        </a:p>
      </dsp:txBody>
      <dsp:txXfrm>
        <a:off x="0" y="0"/>
        <a:ext cx="3244189" cy="4041022"/>
      </dsp:txXfrm>
    </dsp:sp>
    <dsp:sp modelId="{AAB75569-89B3-4B58-835C-14D0C65DC60A}">
      <dsp:nvSpPr>
        <dsp:cNvPr id="0" name=""/>
        <dsp:cNvSpPr/>
      </dsp:nvSpPr>
      <dsp:spPr>
        <a:xfrm>
          <a:off x="3365744" y="63140"/>
          <a:ext cx="6361378" cy="1262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Average # of new inquiries = </a:t>
          </a:r>
          <a:r>
            <a:rPr lang="en-US" sz="3500" b="1" kern="1200" dirty="0">
              <a:solidFill>
                <a:srgbClr val="002060"/>
              </a:solidFill>
              <a:latin typeface="Aptos" panose="02110004020202020204"/>
              <a:ea typeface="+mn-ea"/>
              <a:cs typeface="+mn-cs"/>
            </a:rPr>
            <a:t>226  </a:t>
          </a:r>
        </a:p>
      </dsp:txBody>
      <dsp:txXfrm>
        <a:off x="3365744" y="63140"/>
        <a:ext cx="6361378" cy="1262819"/>
      </dsp:txXfrm>
    </dsp:sp>
    <dsp:sp modelId="{E7062A74-1807-48B8-9A89-F62F3DDC2F4C}">
      <dsp:nvSpPr>
        <dsp:cNvPr id="0" name=""/>
        <dsp:cNvSpPr/>
      </dsp:nvSpPr>
      <dsp:spPr>
        <a:xfrm>
          <a:off x="3244189" y="1325960"/>
          <a:ext cx="6482933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D9C10-8482-4086-A609-4B9D7E9DE303}">
      <dsp:nvSpPr>
        <dsp:cNvPr id="0" name=""/>
        <dsp:cNvSpPr/>
      </dsp:nvSpPr>
      <dsp:spPr>
        <a:xfrm>
          <a:off x="3365744" y="1389101"/>
          <a:ext cx="6361378" cy="1262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Average # of home visits/appointments = </a:t>
          </a:r>
          <a:r>
            <a:rPr lang="en-US" sz="3500" b="1" kern="1200" dirty="0">
              <a:solidFill>
                <a:srgbClr val="002060"/>
              </a:solidFill>
              <a:latin typeface="Aptos" panose="02110004020202020204"/>
              <a:ea typeface="+mn-ea"/>
              <a:cs typeface="+mn-cs"/>
            </a:rPr>
            <a:t>81</a:t>
          </a:r>
        </a:p>
      </dsp:txBody>
      <dsp:txXfrm>
        <a:off x="3365744" y="1389101"/>
        <a:ext cx="6361378" cy="1262819"/>
      </dsp:txXfrm>
    </dsp:sp>
    <dsp:sp modelId="{FE1BCD38-69F6-40B0-9D43-89A38962E699}">
      <dsp:nvSpPr>
        <dsp:cNvPr id="0" name=""/>
        <dsp:cNvSpPr/>
      </dsp:nvSpPr>
      <dsp:spPr>
        <a:xfrm>
          <a:off x="3244189" y="2651920"/>
          <a:ext cx="6482933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4DFAF-1AAA-43B6-9349-1AB8A833446E}">
      <dsp:nvSpPr>
        <dsp:cNvPr id="0" name=""/>
        <dsp:cNvSpPr/>
      </dsp:nvSpPr>
      <dsp:spPr>
        <a:xfrm>
          <a:off x="3365744" y="2715061"/>
          <a:ext cx="6361378" cy="1262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Average # of days from inquiry to application = </a:t>
          </a:r>
          <a:r>
            <a:rPr lang="en-US" sz="3500" b="1" kern="1200" dirty="0">
              <a:solidFill>
                <a:srgbClr val="002060"/>
              </a:solidFill>
              <a:latin typeface="Aptos" panose="02110004020202020204"/>
              <a:ea typeface="+mn-ea"/>
              <a:cs typeface="+mn-cs"/>
            </a:rPr>
            <a:t>140</a:t>
          </a:r>
        </a:p>
      </dsp:txBody>
      <dsp:txXfrm>
        <a:off x="3365744" y="2715061"/>
        <a:ext cx="6361378" cy="1262819"/>
      </dsp:txXfrm>
    </dsp:sp>
    <dsp:sp modelId="{4C73F7E2-6F01-4E01-A3FD-90565AC3A002}">
      <dsp:nvSpPr>
        <dsp:cNvPr id="0" name=""/>
        <dsp:cNvSpPr/>
      </dsp:nvSpPr>
      <dsp:spPr>
        <a:xfrm>
          <a:off x="3244189" y="3977881"/>
          <a:ext cx="6482933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A6685-F22D-4CA1-862D-51B8A28A58FE}">
      <dsp:nvSpPr>
        <dsp:cNvPr id="0" name=""/>
        <dsp:cNvSpPr/>
      </dsp:nvSpPr>
      <dsp:spPr>
        <a:xfrm>
          <a:off x="0" y="0"/>
          <a:ext cx="8309864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A9A77-05AA-41B6-B08E-6865D3ED4D84}">
      <dsp:nvSpPr>
        <dsp:cNvPr id="0" name=""/>
        <dsp:cNvSpPr/>
      </dsp:nvSpPr>
      <dsp:spPr>
        <a:xfrm>
          <a:off x="0" y="0"/>
          <a:ext cx="2513570" cy="5069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>
            <a:solidFill>
              <a:srgbClr val="156082"/>
            </a:solidFill>
            <a:latin typeface="Aptos" panose="02110004020202020204"/>
            <a:ea typeface="+mn-ea"/>
            <a:cs typeface="+mn-cs"/>
          </a:endParaRPr>
        </a:p>
      </dsp:txBody>
      <dsp:txXfrm>
        <a:off x="0" y="0"/>
        <a:ext cx="2513570" cy="5069452"/>
      </dsp:txXfrm>
    </dsp:sp>
    <dsp:sp modelId="{AAB75569-89B3-4B58-835C-14D0C65DC60A}">
      <dsp:nvSpPr>
        <dsp:cNvPr id="0" name=""/>
        <dsp:cNvSpPr/>
      </dsp:nvSpPr>
      <dsp:spPr>
        <a:xfrm>
          <a:off x="2622150" y="39914"/>
          <a:ext cx="5682356" cy="798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Mailer to seminar = </a:t>
          </a:r>
          <a:r>
            <a:rPr lang="en-US" sz="2200" b="1" kern="1200" dirty="0">
              <a:solidFill>
                <a:srgbClr val="1F497D"/>
              </a:solidFill>
              <a:latin typeface="Aptos" panose="02110004020202020204"/>
              <a:ea typeface="+mn-ea"/>
              <a:cs typeface="+mn-cs"/>
            </a:rPr>
            <a:t>0.6% </a:t>
          </a:r>
        </a:p>
      </dsp:txBody>
      <dsp:txXfrm>
        <a:off x="2622150" y="39914"/>
        <a:ext cx="5682356" cy="798290"/>
      </dsp:txXfrm>
    </dsp:sp>
    <dsp:sp modelId="{E7062A74-1807-48B8-9A89-F62F3DDC2F4C}">
      <dsp:nvSpPr>
        <dsp:cNvPr id="0" name=""/>
        <dsp:cNvSpPr/>
      </dsp:nvSpPr>
      <dsp:spPr>
        <a:xfrm>
          <a:off x="2513570" y="838204"/>
          <a:ext cx="5790936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D9C10-8482-4086-A609-4B9D7E9DE303}">
      <dsp:nvSpPr>
        <dsp:cNvPr id="0" name=""/>
        <dsp:cNvSpPr/>
      </dsp:nvSpPr>
      <dsp:spPr>
        <a:xfrm>
          <a:off x="2622150" y="878119"/>
          <a:ext cx="5682356" cy="798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Seminar to home visit/appointment = </a:t>
          </a:r>
          <a:r>
            <a:rPr lang="en-US" sz="2200" b="1" kern="1200" dirty="0">
              <a:solidFill>
                <a:srgbClr val="1F497D"/>
              </a:solidFill>
              <a:latin typeface="Aptos" panose="02110004020202020204"/>
              <a:ea typeface="+mn-ea"/>
              <a:cs typeface="+mn-cs"/>
            </a:rPr>
            <a:t>28% </a:t>
          </a:r>
        </a:p>
      </dsp:txBody>
      <dsp:txXfrm>
        <a:off x="2622150" y="878119"/>
        <a:ext cx="5682356" cy="798290"/>
      </dsp:txXfrm>
    </dsp:sp>
    <dsp:sp modelId="{FE1BCD38-69F6-40B0-9D43-89A38962E699}">
      <dsp:nvSpPr>
        <dsp:cNvPr id="0" name=""/>
        <dsp:cNvSpPr/>
      </dsp:nvSpPr>
      <dsp:spPr>
        <a:xfrm>
          <a:off x="2513570" y="1676409"/>
          <a:ext cx="5790936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693E4-F6B1-4B74-A7AD-9C19DE74A7C8}">
      <dsp:nvSpPr>
        <dsp:cNvPr id="0" name=""/>
        <dsp:cNvSpPr/>
      </dsp:nvSpPr>
      <dsp:spPr>
        <a:xfrm>
          <a:off x="2622150" y="1716323"/>
          <a:ext cx="5682356" cy="798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Home visit/appointment to application = </a:t>
          </a:r>
          <a:r>
            <a:rPr lang="en-US" sz="2200" b="1" kern="1200" dirty="0">
              <a:solidFill>
                <a:srgbClr val="1F497D"/>
              </a:solidFill>
              <a:latin typeface="Aptos" panose="02110004020202020204"/>
              <a:ea typeface="+mn-ea"/>
              <a:cs typeface="+mn-cs"/>
            </a:rPr>
            <a:t>56%</a:t>
          </a:r>
        </a:p>
      </dsp:txBody>
      <dsp:txXfrm>
        <a:off x="2622150" y="1716323"/>
        <a:ext cx="5682356" cy="798290"/>
      </dsp:txXfrm>
    </dsp:sp>
    <dsp:sp modelId="{1B4F0528-B8A5-45F6-9CF6-2F53F41E3434}">
      <dsp:nvSpPr>
        <dsp:cNvPr id="0" name=""/>
        <dsp:cNvSpPr/>
      </dsp:nvSpPr>
      <dsp:spPr>
        <a:xfrm>
          <a:off x="2513570" y="2514614"/>
          <a:ext cx="5790936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4DFAF-1AAA-43B6-9349-1AB8A833446E}">
      <dsp:nvSpPr>
        <dsp:cNvPr id="0" name=""/>
        <dsp:cNvSpPr/>
      </dsp:nvSpPr>
      <dsp:spPr>
        <a:xfrm>
          <a:off x="2622150" y="2554528"/>
          <a:ext cx="5682356" cy="798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Application to membership = </a:t>
          </a:r>
          <a:r>
            <a:rPr lang="en-US" sz="2200" b="1" kern="1200" dirty="0">
              <a:solidFill>
                <a:srgbClr val="1F497D"/>
              </a:solidFill>
              <a:latin typeface="Aptos" panose="02110004020202020204"/>
              <a:ea typeface="+mn-ea"/>
              <a:cs typeface="+mn-cs"/>
            </a:rPr>
            <a:t>74% </a:t>
          </a:r>
        </a:p>
      </dsp:txBody>
      <dsp:txXfrm>
        <a:off x="2622150" y="2554528"/>
        <a:ext cx="5682356" cy="798290"/>
      </dsp:txXfrm>
    </dsp:sp>
    <dsp:sp modelId="{4C73F7E2-6F01-4E01-A3FD-90565AC3A002}">
      <dsp:nvSpPr>
        <dsp:cNvPr id="0" name=""/>
        <dsp:cNvSpPr/>
      </dsp:nvSpPr>
      <dsp:spPr>
        <a:xfrm>
          <a:off x="2513570" y="3352818"/>
          <a:ext cx="5790936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BC2C68-20C3-4436-8596-614E9E238783}">
      <dsp:nvSpPr>
        <dsp:cNvPr id="0" name=""/>
        <dsp:cNvSpPr/>
      </dsp:nvSpPr>
      <dsp:spPr>
        <a:xfrm>
          <a:off x="2622150" y="3392733"/>
          <a:ext cx="5682356" cy="798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Home visit/appointment to membership = </a:t>
          </a:r>
          <a:r>
            <a:rPr lang="en-US" sz="2200" b="1" kern="1200" dirty="0">
              <a:solidFill>
                <a:srgbClr val="1F497D"/>
              </a:solidFill>
              <a:latin typeface="Aptos" panose="02110004020202020204"/>
              <a:ea typeface="+mn-ea"/>
              <a:cs typeface="+mn-cs"/>
            </a:rPr>
            <a:t>42%</a:t>
          </a:r>
        </a:p>
      </dsp:txBody>
      <dsp:txXfrm>
        <a:off x="2622150" y="3392733"/>
        <a:ext cx="5682356" cy="798290"/>
      </dsp:txXfrm>
    </dsp:sp>
    <dsp:sp modelId="{D8629237-0E7F-47FC-A6CD-37820FD49728}">
      <dsp:nvSpPr>
        <dsp:cNvPr id="0" name=""/>
        <dsp:cNvSpPr/>
      </dsp:nvSpPr>
      <dsp:spPr>
        <a:xfrm>
          <a:off x="2513570" y="4191023"/>
          <a:ext cx="5790936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11FBBE-C062-46A8-8EBD-77EE21B5D4EB}">
      <dsp:nvSpPr>
        <dsp:cNvPr id="0" name=""/>
        <dsp:cNvSpPr/>
      </dsp:nvSpPr>
      <dsp:spPr>
        <a:xfrm>
          <a:off x="2622150" y="4230937"/>
          <a:ext cx="5682356" cy="798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Percent of seminar attendees converted to members = </a:t>
          </a:r>
          <a:r>
            <a:rPr lang="en-US" sz="2200" b="1" kern="1200" dirty="0">
              <a:solidFill>
                <a:srgbClr val="1F497D"/>
              </a:solidFill>
              <a:latin typeface="Aptos" panose="02110004020202020204"/>
              <a:ea typeface="+mn-ea"/>
              <a:cs typeface="+mn-cs"/>
            </a:rPr>
            <a:t>11.5%</a:t>
          </a:r>
        </a:p>
      </dsp:txBody>
      <dsp:txXfrm>
        <a:off x="2622150" y="4230937"/>
        <a:ext cx="5682356" cy="798290"/>
      </dsp:txXfrm>
    </dsp:sp>
    <dsp:sp modelId="{7CE910A9-C0C9-4405-9EAE-BC5F0464F26F}">
      <dsp:nvSpPr>
        <dsp:cNvPr id="0" name=""/>
        <dsp:cNvSpPr/>
      </dsp:nvSpPr>
      <dsp:spPr>
        <a:xfrm>
          <a:off x="2513570" y="5029228"/>
          <a:ext cx="5790936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B38A8C-F7AF-417B-97D7-964451451DA8}">
      <dsp:nvSpPr>
        <dsp:cNvPr id="0" name=""/>
        <dsp:cNvSpPr/>
      </dsp:nvSpPr>
      <dsp:spPr>
        <a:xfrm>
          <a:off x="3888694" y="5204"/>
          <a:ext cx="1991450" cy="1294442"/>
        </a:xfrm>
        <a:prstGeom prst="roundRect">
          <a:avLst/>
        </a:prstGeom>
        <a:solidFill>
          <a:srgbClr val="E97132">
            <a:lumMod val="7500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Number of applicants per year = 32* </a:t>
          </a:r>
        </a:p>
      </dsp:txBody>
      <dsp:txXfrm>
        <a:off x="3951883" y="68393"/>
        <a:ext cx="1865072" cy="1168064"/>
      </dsp:txXfrm>
    </dsp:sp>
    <dsp:sp modelId="{0F02EAF9-27E5-4848-B808-BF19F9721546}">
      <dsp:nvSpPr>
        <dsp:cNvPr id="0" name=""/>
        <dsp:cNvSpPr/>
      </dsp:nvSpPr>
      <dsp:spPr>
        <a:xfrm>
          <a:off x="2299962" y="652425"/>
          <a:ext cx="5168915" cy="5168915"/>
        </a:xfrm>
        <a:custGeom>
          <a:avLst/>
          <a:gdLst/>
          <a:ahLst/>
          <a:cxnLst/>
          <a:rect l="0" t="0" r="0" b="0"/>
          <a:pathLst>
            <a:path>
              <a:moveTo>
                <a:pt x="3593842" y="205263"/>
              </a:moveTo>
              <a:arcTo wR="2584457" hR="2584457" stAng="17579359" swAng="1959882"/>
            </a:path>
          </a:pathLst>
        </a:custGeom>
        <a:noFill/>
        <a:ln w="1270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D5C8FC-31CF-46E1-A2FF-70F08A4FD247}">
      <dsp:nvSpPr>
        <dsp:cNvPr id="0" name=""/>
        <dsp:cNvSpPr/>
      </dsp:nvSpPr>
      <dsp:spPr>
        <a:xfrm>
          <a:off x="6346660" y="1791020"/>
          <a:ext cx="1991450" cy="1294442"/>
        </a:xfrm>
        <a:prstGeom prst="roundRect">
          <a:avLst/>
        </a:prstGeom>
        <a:solidFill>
          <a:srgbClr val="E97132">
            <a:lumMod val="7500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Less than 1% were denied because of financial reasons</a:t>
          </a:r>
        </a:p>
      </dsp:txBody>
      <dsp:txXfrm>
        <a:off x="6409849" y="1854209"/>
        <a:ext cx="1865072" cy="1168064"/>
      </dsp:txXfrm>
    </dsp:sp>
    <dsp:sp modelId="{2AB8265B-EA91-4EE1-B517-48321CE5CF3C}">
      <dsp:nvSpPr>
        <dsp:cNvPr id="0" name=""/>
        <dsp:cNvSpPr/>
      </dsp:nvSpPr>
      <dsp:spPr>
        <a:xfrm>
          <a:off x="2299962" y="652425"/>
          <a:ext cx="5168915" cy="5168915"/>
        </a:xfrm>
        <a:custGeom>
          <a:avLst/>
          <a:gdLst/>
          <a:ahLst/>
          <a:cxnLst/>
          <a:rect l="0" t="0" r="0" b="0"/>
          <a:pathLst>
            <a:path>
              <a:moveTo>
                <a:pt x="5165391" y="2449549"/>
              </a:moveTo>
              <a:arcTo wR="2584457" hR="2584457" stAng="21420468" swAng="2195030"/>
            </a:path>
          </a:pathLst>
        </a:custGeom>
        <a:noFill/>
        <a:ln w="1270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7D96B7-1CBB-4BB2-A43C-81E485AA85D8}">
      <dsp:nvSpPr>
        <dsp:cNvPr id="0" name=""/>
        <dsp:cNvSpPr/>
      </dsp:nvSpPr>
      <dsp:spPr>
        <a:xfrm>
          <a:off x="5407800" y="4680532"/>
          <a:ext cx="1991450" cy="1294442"/>
        </a:xfrm>
        <a:prstGeom prst="roundRect">
          <a:avLst/>
        </a:prstGeom>
        <a:solidFill>
          <a:srgbClr val="E97132">
            <a:lumMod val="7500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An average of 17% of applicants were medically denied</a:t>
          </a:r>
        </a:p>
      </dsp:txBody>
      <dsp:txXfrm>
        <a:off x="5470989" y="4743721"/>
        <a:ext cx="1865072" cy="1168064"/>
      </dsp:txXfrm>
    </dsp:sp>
    <dsp:sp modelId="{A7F90218-666F-4C82-8B1E-46A855EE7D90}">
      <dsp:nvSpPr>
        <dsp:cNvPr id="0" name=""/>
        <dsp:cNvSpPr/>
      </dsp:nvSpPr>
      <dsp:spPr>
        <a:xfrm>
          <a:off x="2299962" y="652425"/>
          <a:ext cx="5168915" cy="5168915"/>
        </a:xfrm>
        <a:custGeom>
          <a:avLst/>
          <a:gdLst/>
          <a:ahLst/>
          <a:cxnLst/>
          <a:rect l="0" t="0" r="0" b="0"/>
          <a:pathLst>
            <a:path>
              <a:moveTo>
                <a:pt x="3097583" y="5117464"/>
              </a:moveTo>
              <a:arcTo wR="2584457" hR="2584457" stAng="4712894" swAng="1374212"/>
            </a:path>
          </a:pathLst>
        </a:custGeom>
        <a:noFill/>
        <a:ln w="1270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CD81ED-CB48-4569-8FF9-703DD8C58D10}">
      <dsp:nvSpPr>
        <dsp:cNvPr id="0" name=""/>
        <dsp:cNvSpPr/>
      </dsp:nvSpPr>
      <dsp:spPr>
        <a:xfrm>
          <a:off x="2369588" y="4680532"/>
          <a:ext cx="1991450" cy="1294442"/>
        </a:xfrm>
        <a:prstGeom prst="roundRect">
          <a:avLst/>
        </a:prstGeom>
        <a:solidFill>
          <a:srgbClr val="E97132">
            <a:lumMod val="7500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An average of 19% had Long-Term Care Insurance</a:t>
          </a:r>
        </a:p>
      </dsp:txBody>
      <dsp:txXfrm>
        <a:off x="2432777" y="4743721"/>
        <a:ext cx="1865072" cy="1168064"/>
      </dsp:txXfrm>
    </dsp:sp>
    <dsp:sp modelId="{41CF0214-8D35-4826-9C18-A9578A5D389B}">
      <dsp:nvSpPr>
        <dsp:cNvPr id="0" name=""/>
        <dsp:cNvSpPr/>
      </dsp:nvSpPr>
      <dsp:spPr>
        <a:xfrm>
          <a:off x="2299962" y="652425"/>
          <a:ext cx="5168915" cy="5168915"/>
        </a:xfrm>
        <a:custGeom>
          <a:avLst/>
          <a:gdLst/>
          <a:ahLst/>
          <a:cxnLst/>
          <a:rect l="0" t="0" r="0" b="0"/>
          <a:pathLst>
            <a:path>
              <a:moveTo>
                <a:pt x="431599" y="4014360"/>
              </a:moveTo>
              <a:arcTo wR="2584457" hR="2584457" stAng="8784502" swAng="2195030"/>
            </a:path>
          </a:pathLst>
        </a:custGeom>
        <a:noFill/>
        <a:ln w="1270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71311D-90A5-469E-8BA5-ADACA5A40FD8}">
      <dsp:nvSpPr>
        <dsp:cNvPr id="0" name=""/>
        <dsp:cNvSpPr/>
      </dsp:nvSpPr>
      <dsp:spPr>
        <a:xfrm>
          <a:off x="1430729" y="1791020"/>
          <a:ext cx="1991450" cy="1294442"/>
        </a:xfrm>
        <a:prstGeom prst="roundRect">
          <a:avLst/>
        </a:prstGeom>
        <a:solidFill>
          <a:srgbClr val="E97132">
            <a:lumMod val="7500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Aptos" panose="02110004020202020204"/>
              <a:ea typeface="+mn-ea"/>
              <a:cs typeface="+mn-cs"/>
            </a:rPr>
            <a:t>An average of 10% withdrew their application</a:t>
          </a:r>
        </a:p>
      </dsp:txBody>
      <dsp:txXfrm>
        <a:off x="1493918" y="1854209"/>
        <a:ext cx="1865072" cy="1168064"/>
      </dsp:txXfrm>
    </dsp:sp>
    <dsp:sp modelId="{4CE6D497-CE09-443B-AEC0-8DA4EA27B3A3}">
      <dsp:nvSpPr>
        <dsp:cNvPr id="0" name=""/>
        <dsp:cNvSpPr/>
      </dsp:nvSpPr>
      <dsp:spPr>
        <a:xfrm>
          <a:off x="2299962" y="652425"/>
          <a:ext cx="5168915" cy="5168915"/>
        </a:xfrm>
        <a:custGeom>
          <a:avLst/>
          <a:gdLst/>
          <a:ahLst/>
          <a:cxnLst/>
          <a:rect l="0" t="0" r="0" b="0"/>
          <a:pathLst>
            <a:path>
              <a:moveTo>
                <a:pt x="450611" y="1126335"/>
              </a:moveTo>
              <a:arcTo wR="2584457" hR="2584457" stAng="12860759" swAng="1959882"/>
            </a:path>
          </a:pathLst>
        </a:custGeom>
        <a:noFill/>
        <a:ln w="1270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A6685-F22D-4CA1-862D-51B8A28A58FE}">
      <dsp:nvSpPr>
        <dsp:cNvPr id="0" name=""/>
        <dsp:cNvSpPr/>
      </dsp:nvSpPr>
      <dsp:spPr>
        <a:xfrm>
          <a:off x="0" y="0"/>
          <a:ext cx="9728200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A9A77-05AA-41B6-B08E-6865D3ED4D84}">
      <dsp:nvSpPr>
        <dsp:cNvPr id="0" name=""/>
        <dsp:cNvSpPr/>
      </dsp:nvSpPr>
      <dsp:spPr>
        <a:xfrm>
          <a:off x="0" y="0"/>
          <a:ext cx="3244189" cy="4041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>
            <a:solidFill>
              <a:srgbClr val="156082"/>
            </a:solidFill>
            <a:latin typeface="Aptos" panose="02110004020202020204"/>
            <a:ea typeface="+mn-ea"/>
            <a:cs typeface="+mn-cs"/>
          </a:endParaRPr>
        </a:p>
      </dsp:txBody>
      <dsp:txXfrm>
        <a:off x="0" y="0"/>
        <a:ext cx="3244189" cy="4041022"/>
      </dsp:txXfrm>
    </dsp:sp>
    <dsp:sp modelId="{AAB75569-89B3-4B58-835C-14D0C65DC60A}">
      <dsp:nvSpPr>
        <dsp:cNvPr id="0" name=""/>
        <dsp:cNvSpPr/>
      </dsp:nvSpPr>
      <dsp:spPr>
        <a:xfrm>
          <a:off x="3365744" y="183503"/>
          <a:ext cx="6361378" cy="3670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b="1" kern="1200" dirty="0">
              <a:solidFill>
                <a:srgbClr val="002060"/>
              </a:solidFill>
              <a:latin typeface="Aptos" panose="02110004020202020204"/>
              <a:ea typeface="+mn-ea"/>
              <a:cs typeface="+mn-cs"/>
            </a:rPr>
            <a:t>3.4%* </a:t>
          </a:r>
          <a:r>
            <a:rPr lang="en-US" sz="4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of members terminate membership for a reason other than death or bridge into a community</a:t>
          </a:r>
          <a:endParaRPr lang="en-US" sz="4700" b="1" kern="1200" dirty="0">
            <a:solidFill>
              <a:srgbClr val="002060"/>
            </a:solidFill>
            <a:latin typeface="Aptos" panose="02110004020202020204"/>
            <a:ea typeface="+mn-ea"/>
            <a:cs typeface="+mn-cs"/>
          </a:endParaRPr>
        </a:p>
      </dsp:txBody>
      <dsp:txXfrm>
        <a:off x="3365744" y="183503"/>
        <a:ext cx="6361378" cy="3670068"/>
      </dsp:txXfrm>
    </dsp:sp>
    <dsp:sp modelId="{E7062A74-1807-48B8-9A89-F62F3DDC2F4C}">
      <dsp:nvSpPr>
        <dsp:cNvPr id="0" name=""/>
        <dsp:cNvSpPr/>
      </dsp:nvSpPr>
      <dsp:spPr>
        <a:xfrm>
          <a:off x="3244189" y="3853572"/>
          <a:ext cx="6482933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A6685-F22D-4CA1-862D-51B8A28A58FE}">
      <dsp:nvSpPr>
        <dsp:cNvPr id="0" name=""/>
        <dsp:cNvSpPr/>
      </dsp:nvSpPr>
      <dsp:spPr>
        <a:xfrm>
          <a:off x="0" y="0"/>
          <a:ext cx="8565897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FA9A77-05AA-41B6-B08E-6865D3ED4D84}">
      <dsp:nvSpPr>
        <dsp:cNvPr id="0" name=""/>
        <dsp:cNvSpPr/>
      </dsp:nvSpPr>
      <dsp:spPr>
        <a:xfrm>
          <a:off x="0" y="0"/>
          <a:ext cx="3273437" cy="55134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>
            <a:solidFill>
              <a:srgbClr val="156082"/>
            </a:solidFill>
            <a:latin typeface="Aptos" panose="02110004020202020204"/>
            <a:ea typeface="+mn-ea"/>
            <a:cs typeface="+mn-cs"/>
          </a:endParaRPr>
        </a:p>
      </dsp:txBody>
      <dsp:txXfrm>
        <a:off x="0" y="0"/>
        <a:ext cx="3273437" cy="5513493"/>
      </dsp:txXfrm>
    </dsp:sp>
    <dsp:sp modelId="{AAB75569-89B3-4B58-835C-14D0C65DC60A}">
      <dsp:nvSpPr>
        <dsp:cNvPr id="0" name=""/>
        <dsp:cNvSpPr/>
      </dsp:nvSpPr>
      <dsp:spPr>
        <a:xfrm>
          <a:off x="3361397" y="60034"/>
          <a:ext cx="4603207" cy="1200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1F497D"/>
              </a:solidFill>
              <a:latin typeface="Aptos" panose="02110004020202020204"/>
              <a:ea typeface="+mn-ea"/>
              <a:cs typeface="+mn-cs"/>
            </a:rPr>
            <a:t>5.5% </a:t>
          </a: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of members were hospitalized in 2025</a:t>
          </a:r>
        </a:p>
      </dsp:txBody>
      <dsp:txXfrm>
        <a:off x="3361397" y="60034"/>
        <a:ext cx="4603207" cy="1200692"/>
      </dsp:txXfrm>
    </dsp:sp>
    <dsp:sp modelId="{E7062A74-1807-48B8-9A89-F62F3DDC2F4C}">
      <dsp:nvSpPr>
        <dsp:cNvPr id="0" name=""/>
        <dsp:cNvSpPr/>
      </dsp:nvSpPr>
      <dsp:spPr>
        <a:xfrm>
          <a:off x="3273437" y="1260726"/>
          <a:ext cx="4691167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D9C10-8482-4086-A609-4B9D7E9DE303}">
      <dsp:nvSpPr>
        <dsp:cNvPr id="0" name=""/>
        <dsp:cNvSpPr/>
      </dsp:nvSpPr>
      <dsp:spPr>
        <a:xfrm>
          <a:off x="3361397" y="1320761"/>
          <a:ext cx="4603207" cy="1200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Top 3 reasons for hospitalizations were </a:t>
          </a:r>
          <a:r>
            <a:rPr lang="en-US" sz="2400" b="1" kern="1200" dirty="0">
              <a:solidFill>
                <a:srgbClr val="1F497D"/>
              </a:solidFill>
              <a:latin typeface="Aptos" panose="02110004020202020204"/>
              <a:ea typeface="+mn-ea"/>
              <a:cs typeface="+mn-cs"/>
            </a:rPr>
            <a:t>falls, planned surgeries, and illness/infections</a:t>
          </a:r>
        </a:p>
      </dsp:txBody>
      <dsp:txXfrm>
        <a:off x="3361397" y="1320761"/>
        <a:ext cx="4603207" cy="1200692"/>
      </dsp:txXfrm>
    </dsp:sp>
    <dsp:sp modelId="{FE1BCD38-69F6-40B0-9D43-89A38962E699}">
      <dsp:nvSpPr>
        <dsp:cNvPr id="0" name=""/>
        <dsp:cNvSpPr/>
      </dsp:nvSpPr>
      <dsp:spPr>
        <a:xfrm>
          <a:off x="3273437" y="2521453"/>
          <a:ext cx="4691167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693E4-F6B1-4B74-A7AD-9C19DE74A7C8}">
      <dsp:nvSpPr>
        <dsp:cNvPr id="0" name=""/>
        <dsp:cNvSpPr/>
      </dsp:nvSpPr>
      <dsp:spPr>
        <a:xfrm>
          <a:off x="3361397" y="2581488"/>
          <a:ext cx="4603207" cy="12006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Hospital readmission rate was </a:t>
          </a:r>
          <a:r>
            <a:rPr lang="en-US" sz="2400" b="1" kern="1200" dirty="0">
              <a:solidFill>
                <a:srgbClr val="1F497D"/>
              </a:solidFill>
              <a:latin typeface="Aptos" panose="02110004020202020204"/>
              <a:ea typeface="+mn-ea"/>
              <a:cs typeface="+mn-cs"/>
            </a:rPr>
            <a:t>8.6% in 2025 </a:t>
          </a: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(Average Medicare readmission 14.6%)</a:t>
          </a:r>
        </a:p>
      </dsp:txBody>
      <dsp:txXfrm>
        <a:off x="3361397" y="2581488"/>
        <a:ext cx="4603207" cy="1200692"/>
      </dsp:txXfrm>
    </dsp:sp>
    <dsp:sp modelId="{1B4F0528-B8A5-45F6-9CF6-2F53F41E3434}">
      <dsp:nvSpPr>
        <dsp:cNvPr id="0" name=""/>
        <dsp:cNvSpPr/>
      </dsp:nvSpPr>
      <dsp:spPr>
        <a:xfrm>
          <a:off x="3273437" y="3782180"/>
          <a:ext cx="4691167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4DFAF-1AAA-43B6-9349-1AB8A833446E}">
      <dsp:nvSpPr>
        <dsp:cNvPr id="0" name=""/>
        <dsp:cNvSpPr/>
      </dsp:nvSpPr>
      <dsp:spPr>
        <a:xfrm>
          <a:off x="3361397" y="3842215"/>
          <a:ext cx="5199000" cy="1605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Common reasons for readmissions were </a:t>
          </a:r>
          <a:r>
            <a:rPr lang="en-US" sz="2400" b="1" kern="1200" dirty="0">
              <a:solidFill>
                <a:srgbClr val="1F497D"/>
              </a:solidFill>
              <a:latin typeface="Aptos" panose="02110004020202020204"/>
              <a:ea typeface="+mn-ea"/>
              <a:cs typeface="+mn-cs"/>
            </a:rPr>
            <a:t>infection, surgery complications, urinary issues</a:t>
          </a:r>
        </a:p>
      </dsp:txBody>
      <dsp:txXfrm>
        <a:off x="3361397" y="3842215"/>
        <a:ext cx="5199000" cy="1605085"/>
      </dsp:txXfrm>
    </dsp:sp>
    <dsp:sp modelId="{4C73F7E2-6F01-4E01-A3FD-90565AC3A002}">
      <dsp:nvSpPr>
        <dsp:cNvPr id="0" name=""/>
        <dsp:cNvSpPr/>
      </dsp:nvSpPr>
      <dsp:spPr>
        <a:xfrm>
          <a:off x="3273437" y="5447300"/>
          <a:ext cx="4691167" cy="0"/>
        </a:xfrm>
        <a:prstGeom prst="line">
          <a:avLst/>
        </a:prstGeom>
        <a:solidFill>
          <a:srgbClr val="15608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156082">
              <a:tint val="5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7298DC-9EFF-A482-CFB9-E47B37DF33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1E4E73-C9DB-E213-ACD4-79480B285F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3304E-F8EE-47B5-B7A0-07AFD3FC8763}" type="datetimeFigureOut">
              <a:rPr lang="en-US" smtClean="0"/>
              <a:t>6/9/2026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8FAB1B-A42E-4703-28C7-8351C5982D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3034F-37A2-2450-48F1-7A735DFCC6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9BA0F-2667-40B2-87D6-248900057F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85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81397-D41B-D44C-B21B-53340DDA2268}" type="datetimeFigureOut">
              <a:rPr lang="en-US" smtClean="0"/>
              <a:t>6/9/2026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B2581-0293-0544-9ADD-351BCAE85B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446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72852686ad_6_12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25" name="Google Shape;125;g272852686ad_6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B2581-0293-0544-9ADD-351BCAE85B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20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Amanda for Leadership Academy Action Learning Project working on –  developing standards of practice for care coordination in </a:t>
            </a:r>
            <a:r>
              <a:rPr lang="en-US" dirty="0" err="1"/>
              <a:t>CCaH</a:t>
            </a:r>
            <a:r>
              <a:rPr lang="en-US" dirty="0"/>
              <a:t>. What is the intervention of </a:t>
            </a:r>
            <a:r>
              <a:rPr lang="en-US" dirty="0" err="1"/>
              <a:t>CCaH</a:t>
            </a:r>
            <a:r>
              <a:rPr lang="en-US" dirty="0"/>
              <a:t>?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B2581-0293-0544-9ADD-351BCAE85B73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01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CEEED-2905-D9E0-3B12-02150A03F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040C-69EA-D944-9966-9B3C757EFB1E}" type="datetimeFigureOut">
              <a:rPr lang="en-US" smtClean="0"/>
              <a:t>6/9/2026</a:t>
            </a:fld>
            <a:endParaRPr lang="en-US" dirty="0"/>
          </a:p>
        </p:txBody>
      </p:sp>
      <p:pic>
        <p:nvPicPr>
          <p:cNvPr id="7" name="Picture 6" descr="A black background with dots&#10;&#10;AI-generated content may be incorrect.">
            <a:extLst>
              <a:ext uri="{FF2B5EF4-FFF2-40B4-BE49-F238E27FC236}">
                <a16:creationId xmlns:a16="http://schemas.microsoft.com/office/drawing/2014/main" id="{610A7668-FAD5-7354-A47B-53E684767F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2774" y="-2525485"/>
            <a:ext cx="5722283" cy="4811485"/>
          </a:xfrm>
          <a:prstGeom prst="rect">
            <a:avLst/>
          </a:prstGeom>
        </p:spPr>
      </p:pic>
      <p:pic>
        <p:nvPicPr>
          <p:cNvPr id="8" name="Picture 7" descr="A blue circle with pink edges&#10;&#10;AI-generated content may be incorrect.">
            <a:extLst>
              <a:ext uri="{FF2B5EF4-FFF2-40B4-BE49-F238E27FC236}">
                <a16:creationId xmlns:a16="http://schemas.microsoft.com/office/drawing/2014/main" id="{37F8C5B6-9CEC-D08B-ED7E-D42B46EE76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8306" y="-3440430"/>
            <a:ext cx="8183382" cy="6880860"/>
          </a:xfrm>
          <a:prstGeom prst="rect">
            <a:avLst/>
          </a:prstGeom>
        </p:spPr>
      </p:pic>
      <p:pic>
        <p:nvPicPr>
          <p:cNvPr id="9" name="Picture 8" descr="A person and person sitting on a couch&#10;&#10;AI-generated content may be incorrect.">
            <a:extLst>
              <a:ext uri="{FF2B5EF4-FFF2-40B4-BE49-F238E27FC236}">
                <a16:creationId xmlns:a16="http://schemas.microsoft.com/office/drawing/2014/main" id="{F5C0AA0E-3654-036F-A703-7400A4D780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40105" y="136525"/>
            <a:ext cx="7976504" cy="6706911"/>
          </a:xfrm>
          <a:prstGeom prst="rect">
            <a:avLst/>
          </a:prstGeom>
        </p:spPr>
      </p:pic>
      <p:pic>
        <p:nvPicPr>
          <p:cNvPr id="10" name="Picture 9" descr="A black and white logo with white text&#10;&#10;AI-generated content may be incorrect.">
            <a:extLst>
              <a:ext uri="{FF2B5EF4-FFF2-40B4-BE49-F238E27FC236}">
                <a16:creationId xmlns:a16="http://schemas.microsoft.com/office/drawing/2014/main" id="{5DB332FF-BE16-5170-030D-CBCB433AD8B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23" y="419280"/>
            <a:ext cx="4062918" cy="14593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0D6D132-EB11-5738-10FA-2D813D05BC3F}"/>
              </a:ext>
            </a:extLst>
          </p:cNvPr>
          <p:cNvSpPr txBox="1"/>
          <p:nvPr userDrawn="1"/>
        </p:nvSpPr>
        <p:spPr>
          <a:xfrm>
            <a:off x="4942391" y="3992366"/>
            <a:ext cx="724960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solidFill>
                  <a:srgbClr val="1C1A46"/>
                </a:solidFill>
                <a:latin typeface="Montserrat Medium" pitchFamily="2" charset="77"/>
              </a:rPr>
              <a:t>CONTINUING CARE</a:t>
            </a:r>
          </a:p>
          <a:p>
            <a:pPr algn="ctr"/>
            <a:r>
              <a:rPr lang="en-US" sz="6000" b="1" dirty="0">
                <a:solidFill>
                  <a:srgbClr val="1C1A46"/>
                </a:solidFill>
                <a:latin typeface="Montserrat ExtraBold" pitchFamily="2" charset="77"/>
              </a:rPr>
              <a:t>AT HOME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577EEFA-EAF2-6D3B-CA8D-E1EE93A6DDAC}"/>
              </a:ext>
            </a:extLst>
          </p:cNvPr>
          <p:cNvCxnSpPr/>
          <p:nvPr userDrawn="1"/>
        </p:nvCxnSpPr>
        <p:spPr>
          <a:xfrm>
            <a:off x="5914663" y="5654359"/>
            <a:ext cx="5405378" cy="0"/>
          </a:xfrm>
          <a:prstGeom prst="line">
            <a:avLst/>
          </a:prstGeom>
          <a:ln>
            <a:solidFill>
              <a:srgbClr val="61569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48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72852686ad_6_17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272852686ad_6_171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5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7154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 sz="1867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70" name="Google Shape;70;g272852686ad_6_171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5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7154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 sz="1867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71" name="Google Shape;71;g272852686ad_6_17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g272852686ad_6_17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g272852686ad_6_17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837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72852686ad_6_178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272852686ad_6_178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00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3pPr>
            <a:lvl4pPr marL="1828800" lvl="3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4pPr>
            <a:lvl5pPr marL="2286000" lvl="4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5pPr>
            <a:lvl6pPr marL="2743200" lvl="5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6pPr>
            <a:lvl7pPr marL="3200400" lvl="6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7pPr>
            <a:lvl8pPr marL="3657600" lvl="7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8pPr>
            <a:lvl9pPr marL="4114800" lvl="8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9pPr>
          </a:lstStyle>
          <a:p>
            <a:endParaRPr/>
          </a:p>
        </p:txBody>
      </p:sp>
      <p:sp>
        <p:nvSpPr>
          <p:cNvPr id="77" name="Google Shape;77;g272852686ad_6_178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00" cy="26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2pPr>
            <a:lvl3pPr marL="137160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–"/>
              <a:defRPr sz="1067"/>
            </a:lvl4pPr>
            <a:lvl5pPr marL="2286000" lvl="4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»"/>
              <a:defRPr sz="1067"/>
            </a:lvl5pPr>
            <a:lvl6pPr marL="2743200" lvl="5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6pPr>
            <a:lvl7pPr marL="3200400" lvl="6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7pPr>
            <a:lvl8pPr marL="3657600" lvl="7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8pPr>
            <a:lvl9pPr marL="4114800" lvl="8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9pPr>
          </a:lstStyle>
          <a:p>
            <a:endParaRPr/>
          </a:p>
        </p:txBody>
      </p:sp>
      <p:sp>
        <p:nvSpPr>
          <p:cNvPr id="78" name="Google Shape;78;g272852686ad_6_178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600" cy="4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3pPr>
            <a:lvl4pPr marL="1828800" lvl="3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4pPr>
            <a:lvl5pPr marL="2286000" lvl="4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5pPr>
            <a:lvl6pPr marL="2743200" lvl="5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6pPr>
            <a:lvl7pPr marL="3200400" lvl="6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7pPr>
            <a:lvl8pPr marL="3657600" lvl="7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8pPr>
            <a:lvl9pPr marL="4114800" lvl="8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9pPr>
          </a:lstStyle>
          <a:p>
            <a:endParaRPr/>
          </a:p>
        </p:txBody>
      </p:sp>
      <p:sp>
        <p:nvSpPr>
          <p:cNvPr id="79" name="Google Shape;79;g272852686ad_6_178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600" cy="26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2pPr>
            <a:lvl3pPr marL="137160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–"/>
              <a:defRPr sz="1067"/>
            </a:lvl4pPr>
            <a:lvl5pPr marL="2286000" lvl="4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»"/>
              <a:defRPr sz="1067"/>
            </a:lvl5pPr>
            <a:lvl6pPr marL="2743200" lvl="5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6pPr>
            <a:lvl7pPr marL="3200400" lvl="6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7pPr>
            <a:lvl8pPr marL="3657600" lvl="7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8pPr>
            <a:lvl9pPr marL="4114800" lvl="8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9pPr>
          </a:lstStyle>
          <a:p>
            <a:endParaRPr/>
          </a:p>
        </p:txBody>
      </p:sp>
      <p:sp>
        <p:nvSpPr>
          <p:cNvPr id="80" name="Google Shape;80;g272852686ad_6_17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g272852686ad_6_17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g272852686ad_6_17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6020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72852686ad_6_187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g272852686ad_6_18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6" name="Google Shape;86;g272852686ad_6_18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7" name="Google Shape;87;g272852686ad_6_18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2938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72852686ad_6_192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00" cy="7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  <a:defRPr sz="1333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272852686ad_6_192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700" cy="39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1pPr>
            <a:lvl2pPr marL="914400" lvl="1" indent="-347154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–"/>
              <a:defRPr sz="1867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4pPr>
            <a:lvl5pPr marL="2286000" lvl="4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»"/>
              <a:defRPr sz="1333"/>
            </a:lvl5pPr>
            <a:lvl6pPr marL="2743200" lvl="5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6pPr>
            <a:lvl7pPr marL="3200400" lvl="6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7pPr>
            <a:lvl8pPr marL="3657600" lvl="7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8pPr>
            <a:lvl9pPr marL="4114800" lvl="8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9pPr>
          </a:lstStyle>
          <a:p>
            <a:endParaRPr/>
          </a:p>
        </p:txBody>
      </p:sp>
      <p:sp>
        <p:nvSpPr>
          <p:cNvPr id="91" name="Google Shape;91;g272852686ad_6_192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00" cy="31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None/>
              <a:defRPr sz="933"/>
            </a:lvl1pPr>
            <a:lvl2pPr marL="914400" lvl="1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3pPr>
            <a:lvl4pPr marL="1828800" lvl="3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marL="2286000" lvl="4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marL="2743200" lvl="5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marL="3200400" lvl="6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marL="3657600" lvl="7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marL="4114800" lvl="8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92" name="Google Shape;92;g272852686ad_6_19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3" name="Google Shape;93;g272852686ad_6_19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4" name="Google Shape;94;g272852686ad_6_19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9933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72852686ad_6_199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  <a:defRPr sz="1333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272852686ad_6_199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g272852686ad_6_199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None/>
              <a:defRPr sz="933"/>
            </a:lvl1pPr>
            <a:lvl2pPr marL="914400" lvl="1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3pPr>
            <a:lvl4pPr marL="1828800" lvl="3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marL="2286000" lvl="4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marL="2743200" lvl="5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marL="3200400" lvl="6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marL="3657600" lvl="7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marL="4114800" lvl="8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99" name="Google Shape;99;g272852686ad_6_19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g272852686ad_6_19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1" name="Google Shape;101;g272852686ad_6_19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6013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72852686ad_6_20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272852686ad_6_206"/>
          <p:cNvSpPr txBox="1">
            <a:spLocks noGrp="1"/>
          </p:cNvSpPr>
          <p:nvPr>
            <p:ph type="body" idx="1"/>
          </p:nvPr>
        </p:nvSpPr>
        <p:spPr>
          <a:xfrm rot="5400000">
            <a:off x="1539300" y="-167700"/>
            <a:ext cx="30174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g272852686ad_6_20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g272852686ad_6_20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7" name="Google Shape;107;g272852686ad_6_20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2065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72852686ad_6_212"/>
          <p:cNvSpPr txBox="1">
            <a:spLocks noGrp="1"/>
          </p:cNvSpPr>
          <p:nvPr>
            <p:ph type="title"/>
          </p:nvPr>
        </p:nvSpPr>
        <p:spPr>
          <a:xfrm rot="5400000">
            <a:off x="3154950" y="1447742"/>
            <a:ext cx="39009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272852686ad_6_212"/>
          <p:cNvSpPr txBox="1">
            <a:spLocks noGrp="1"/>
          </p:cNvSpPr>
          <p:nvPr>
            <p:ph type="body" idx="1"/>
          </p:nvPr>
        </p:nvSpPr>
        <p:spPr>
          <a:xfrm rot="5400000">
            <a:off x="361000" y="126992"/>
            <a:ext cx="3900900" cy="40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272852686ad_6_21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2" name="Google Shape;112;g272852686ad_6_21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3" name="Google Shape;113;g272852686ad_6_21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6865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A6825-6F89-F3C0-066F-04BAA4211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B40BC-48FE-13D9-78BA-45FAC0A5F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A black background with dots&#10;&#10;AI-generated content may be incorrect.">
            <a:extLst>
              <a:ext uri="{FF2B5EF4-FFF2-40B4-BE49-F238E27FC236}">
                <a16:creationId xmlns:a16="http://schemas.microsoft.com/office/drawing/2014/main" id="{C5C05186-3F72-87BC-E3A8-9ED3138B1C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0453" y="-4436976"/>
            <a:ext cx="7287611" cy="61276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E38449-9BAC-0E9C-1868-E15E05357171}"/>
              </a:ext>
            </a:extLst>
          </p:cNvPr>
          <p:cNvSpPr/>
          <p:nvPr userDrawn="1"/>
        </p:nvSpPr>
        <p:spPr>
          <a:xfrm>
            <a:off x="0" y="1679864"/>
            <a:ext cx="12192000" cy="156586"/>
          </a:xfrm>
          <a:prstGeom prst="rect">
            <a:avLst/>
          </a:prstGeom>
          <a:solidFill>
            <a:srgbClr val="DB60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B60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2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A6825-6F89-F3C0-066F-04BAA4211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B40BC-48FE-13D9-78BA-45FAC0A5F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397481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0E4CDC-8285-6239-888B-C4C3FFB78C84}"/>
              </a:ext>
            </a:extLst>
          </p:cNvPr>
          <p:cNvSpPr/>
          <p:nvPr userDrawn="1"/>
        </p:nvSpPr>
        <p:spPr>
          <a:xfrm>
            <a:off x="0" y="6002038"/>
            <a:ext cx="12192000" cy="855959"/>
          </a:xfrm>
          <a:prstGeom prst="rect">
            <a:avLst/>
          </a:prstGeom>
          <a:solidFill>
            <a:srgbClr val="1C1A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black and white logo with white text&#10;&#10;AI-generated content may be incorrect.">
            <a:extLst>
              <a:ext uri="{FF2B5EF4-FFF2-40B4-BE49-F238E27FC236}">
                <a16:creationId xmlns:a16="http://schemas.microsoft.com/office/drawing/2014/main" id="{CFF4E468-1D54-D2F3-2DDF-D9963934B1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3455" y="6095379"/>
            <a:ext cx="1840345" cy="66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0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8712B1-F8CA-8D67-1164-3125728712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99655"/>
            <a:ext cx="10515600" cy="5458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14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09DC6A-5C25-7474-E83C-6004DE0E3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B040C-69EA-D944-9966-9B3C757EFB1E}" type="datetimeFigureOut">
              <a:rPr lang="en-US" smtClean="0"/>
              <a:t>6/9/2026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DE6FC0-D470-9B99-943F-2888EC7FC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5F694E-C535-A086-5D5A-70A4537CD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C0F9-531C-AA46-8A0F-106DD84C8F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0EF68C-D01F-B4B1-8281-6FB88EED4B88}"/>
              </a:ext>
            </a:extLst>
          </p:cNvPr>
          <p:cNvSpPr/>
          <p:nvPr userDrawn="1"/>
        </p:nvSpPr>
        <p:spPr>
          <a:xfrm>
            <a:off x="0" y="0"/>
            <a:ext cx="12192000" cy="6262255"/>
          </a:xfrm>
          <a:prstGeom prst="rect">
            <a:avLst/>
          </a:prstGeom>
          <a:solidFill>
            <a:srgbClr val="6156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55396B-37FD-622A-20CC-6EEB6E4AE6D8}"/>
              </a:ext>
            </a:extLst>
          </p:cNvPr>
          <p:cNvSpPr/>
          <p:nvPr userDrawn="1"/>
        </p:nvSpPr>
        <p:spPr>
          <a:xfrm>
            <a:off x="-3022600" y="3736911"/>
            <a:ext cx="18237200" cy="18237200"/>
          </a:xfrm>
          <a:prstGeom prst="ellipse">
            <a:avLst/>
          </a:prstGeom>
          <a:solidFill>
            <a:srgbClr val="1C1A4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39EA32-FE4D-B399-FD09-815978D30CAA}"/>
              </a:ext>
            </a:extLst>
          </p:cNvPr>
          <p:cNvSpPr/>
          <p:nvPr userDrawn="1"/>
        </p:nvSpPr>
        <p:spPr>
          <a:xfrm>
            <a:off x="0" y="1136073"/>
            <a:ext cx="12192000" cy="3703781"/>
          </a:xfrm>
          <a:prstGeom prst="rect">
            <a:avLst/>
          </a:prstGeom>
          <a:solidFill>
            <a:srgbClr val="DB60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DB6087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4F0727F-0516-B32D-8321-9A6AF4742A2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36882" y="1573211"/>
            <a:ext cx="8518236" cy="2829503"/>
          </a:xfrm>
        </p:spPr>
        <p:txBody>
          <a:bodyPr/>
          <a:lstStyle>
            <a:lvl1pPr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Insert text here.</a:t>
            </a:r>
          </a:p>
        </p:txBody>
      </p:sp>
      <p:pic>
        <p:nvPicPr>
          <p:cNvPr id="10" name="Picture 9" descr="A black and white logo with white text&#10;&#10;AI-generated content may be incorrect.">
            <a:extLst>
              <a:ext uri="{FF2B5EF4-FFF2-40B4-BE49-F238E27FC236}">
                <a16:creationId xmlns:a16="http://schemas.microsoft.com/office/drawing/2014/main" id="{BF11E178-6BC5-272C-B45D-1993E69AA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8509" y="5301260"/>
            <a:ext cx="2994891" cy="107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6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72852686ad_6_153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272852686ad_6_153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g272852686ad_6_15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g272852686ad_6_15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g272852686ad_6_15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015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72852686ad_6_15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272852686ad_6_159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g272852686ad_6_15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g272852686ad_6_15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g272852686ad_6_15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4355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72852686ad_6_14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g272852686ad_6_14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g272852686ad_6_14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9103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72852686ad_6_165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272852686ad_6_165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 sz="1333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067"/>
              <a:buNone/>
              <a:defRPr sz="1067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g272852686ad_6_16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65;g272852686ad_6_16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g272852686ad_6_16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1706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112995-08C0-748A-249E-034346205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B4F00-78EA-605D-94E8-77AF2C9B9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87904-0DAC-F6E0-0E68-6DD9CD29A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EB040C-69EA-D944-9966-9B3C757EFB1E}" type="datetimeFigureOut">
              <a:rPr lang="en-US" smtClean="0"/>
              <a:t>6/9/2026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D0950-E5DB-B23D-E51A-DF7BE7AAB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5E27B-14B2-1E24-CFB3-D353A5AD30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F8C0F9-531C-AA46-8A0F-106DD84C8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73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5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272852686ad_6_143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Calibri"/>
              <a:buNone/>
              <a:defRPr sz="29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g272852686ad_6_143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324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324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324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324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324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324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g272852686ad_6_14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3" name="Google Shape;43;g272852686ad_6_14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5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4" name="Google Shape;44;g272852686ad_6_14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300" cy="2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54406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6.sv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sv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936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7;g272852686ad_6_129">
            <a:extLst>
              <a:ext uri="{FF2B5EF4-FFF2-40B4-BE49-F238E27FC236}">
                <a16:creationId xmlns:a16="http://schemas.microsoft.com/office/drawing/2014/main" id="{635E70AE-FF06-B44A-7773-CD15090E9FE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9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1800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Annual Adjustments to Monthly Fee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63EAABE-A231-6319-B59E-A7FCB6148A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7039498"/>
              </p:ext>
            </p:extLst>
          </p:nvPr>
        </p:nvGraphicFramePr>
        <p:xfrm>
          <a:off x="838200" y="214153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7795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CA595-7D01-ADE8-F123-DB2280316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7;g272852686ad_6_129">
            <a:extLst>
              <a:ext uri="{FF2B5EF4-FFF2-40B4-BE49-F238E27FC236}">
                <a16:creationId xmlns:a16="http://schemas.microsoft.com/office/drawing/2014/main" id="{AF9B5CBD-5FF0-B3DA-0055-CCF41531927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spcFirstLastPara="1" vert="horz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9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ts val="1800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Marketing </a:t>
            </a:r>
          </a:p>
        </p:txBody>
      </p:sp>
      <p:sp>
        <p:nvSpPr>
          <p:cNvPr id="7" name="Google Shape;173;g272ad10f1d0_1_30">
            <a:extLst>
              <a:ext uri="{FF2B5EF4-FFF2-40B4-BE49-F238E27FC236}">
                <a16:creationId xmlns:a16="http://schemas.microsoft.com/office/drawing/2014/main" id="{FC06B93C-9A5E-1291-B31D-1CD251BA37B5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2400" b="1" u="sng" dirty="0">
                <a:solidFill>
                  <a:srgbClr val="002060"/>
                </a:solidFill>
              </a:rPr>
              <a:t>Average Marketing Budget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02060"/>
                </a:solidFill>
              </a:rPr>
              <a:t>$187,407 annually </a:t>
            </a:r>
          </a:p>
          <a:p>
            <a:r>
              <a:rPr lang="en-US" sz="2000" dirty="0"/>
              <a:t>Average marketing cost per lead =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2060"/>
                </a:solidFill>
              </a:rPr>
              <a:t>$747.00</a:t>
            </a:r>
          </a:p>
          <a:p>
            <a:r>
              <a:rPr lang="en-US" sz="2000" dirty="0"/>
              <a:t>Per Member = </a:t>
            </a:r>
            <a:r>
              <a:rPr lang="en-US" sz="2000" b="1" dirty="0">
                <a:solidFill>
                  <a:srgbClr val="002060"/>
                </a:solidFill>
              </a:rPr>
              <a:t>$6,484.00</a:t>
            </a:r>
          </a:p>
          <a:p>
            <a:endParaRPr lang="en-US" sz="2000" b="1" dirty="0"/>
          </a:p>
          <a:p>
            <a:pPr marL="0" indent="0">
              <a:buNone/>
            </a:pPr>
            <a:r>
              <a:rPr lang="en-US" sz="2400" b="1" u="sng" dirty="0">
                <a:solidFill>
                  <a:srgbClr val="002060"/>
                </a:solidFill>
              </a:rPr>
              <a:t>Top Lead Sources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Direct Mail</a:t>
            </a:r>
          </a:p>
          <a:p>
            <a:r>
              <a:rPr lang="en-US" sz="2000" dirty="0"/>
              <a:t>Average number of households on mailing list is </a:t>
            </a:r>
            <a:r>
              <a:rPr lang="en-US" sz="2000" b="1" dirty="0">
                <a:solidFill>
                  <a:srgbClr val="002060"/>
                </a:solidFill>
              </a:rPr>
              <a:t>45,941</a:t>
            </a:r>
          </a:p>
          <a:p>
            <a:r>
              <a:rPr lang="en-US" sz="2000" dirty="0"/>
              <a:t>Households receive an average of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002060"/>
                </a:solidFill>
              </a:rPr>
              <a:t>3</a:t>
            </a:r>
            <a:r>
              <a:rPr lang="en-US" sz="2000" dirty="0"/>
              <a:t> mailings per year.</a:t>
            </a:r>
          </a:p>
          <a:p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Referrals and Word of Mouth- Members, Professionals, Sponsoring LPC/CCRC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2420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0143621-A5D4-6D34-6271-94F76AFE031E}"/>
              </a:ext>
            </a:extLst>
          </p:cNvPr>
          <p:cNvGrpSpPr/>
          <p:nvPr/>
        </p:nvGrpSpPr>
        <p:grpSpPr>
          <a:xfrm>
            <a:off x="2598940" y="2772755"/>
            <a:ext cx="3278493" cy="2186755"/>
            <a:chOff x="1750579" y="2024954"/>
            <a:chExt cx="3278493" cy="218675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C45215-B325-C7CB-2F5B-3565E0F41294}"/>
                </a:ext>
              </a:extLst>
            </p:cNvPr>
            <p:cNvSpPr/>
            <p:nvPr/>
          </p:nvSpPr>
          <p:spPr>
            <a:xfrm>
              <a:off x="1750579" y="2024954"/>
              <a:ext cx="3278493" cy="2186755"/>
            </a:xfrm>
            <a:prstGeom prst="rect">
              <a:avLst/>
            </a:prstGeom>
            <a:solidFill>
              <a:srgbClr val="156082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19050" cap="flat" cmpd="sng" algn="ctr">
              <a:solidFill>
                <a:srgbClr val="156082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0B84FC-A15F-4D2C-B8AF-6AE557DAF2CC}"/>
                </a:ext>
              </a:extLst>
            </p:cNvPr>
            <p:cNvSpPr txBox="1"/>
            <p:nvPr/>
          </p:nvSpPr>
          <p:spPr>
            <a:xfrm>
              <a:off x="2275138" y="2024954"/>
              <a:ext cx="2753934" cy="218675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170688" rIns="170688" bIns="170688" numCol="1" spcCol="1270" anchor="ctr" anchorCtr="0">
              <a:noAutofit/>
            </a:bodyPr>
            <a:lstStyle/>
            <a:p>
              <a:pPr marL="0" marR="0" lvl="0" indent="0" algn="l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Average seminars/webinars per year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41BAA41-60A3-33B7-1B95-23CD1FE97803}"/>
              </a:ext>
            </a:extLst>
          </p:cNvPr>
          <p:cNvGrpSpPr/>
          <p:nvPr/>
        </p:nvGrpSpPr>
        <p:grpSpPr>
          <a:xfrm>
            <a:off x="850410" y="1898490"/>
            <a:ext cx="2185662" cy="2185662"/>
            <a:chOff x="2049" y="1150689"/>
            <a:chExt cx="2185662" cy="2185662"/>
          </a:xfrm>
          <a:solidFill>
            <a:srgbClr val="002060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7710C6-0E38-D748-4EBC-339441B4A6EB}"/>
                </a:ext>
              </a:extLst>
            </p:cNvPr>
            <p:cNvSpPr/>
            <p:nvPr/>
          </p:nvSpPr>
          <p:spPr>
            <a:xfrm>
              <a:off x="2049" y="1150689"/>
              <a:ext cx="2185662" cy="2185662"/>
            </a:xfrm>
            <a:prstGeom prst="ellipse">
              <a:avLst/>
            </a:prstGeom>
            <a:grpFill/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6">
              <a:extLst>
                <a:ext uri="{FF2B5EF4-FFF2-40B4-BE49-F238E27FC236}">
                  <a16:creationId xmlns:a16="http://schemas.microsoft.com/office/drawing/2014/main" id="{FE33DC22-1466-F3D3-BE20-35F02BE6C62C}"/>
                </a:ext>
              </a:extLst>
            </p:cNvPr>
            <p:cNvSpPr txBox="1"/>
            <p:nvPr/>
          </p:nvSpPr>
          <p:spPr>
            <a:xfrm>
              <a:off x="322132" y="1470772"/>
              <a:ext cx="1545496" cy="1545496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889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29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D0B853B-A5E4-3111-19D4-0E73B7D4C217}"/>
              </a:ext>
            </a:extLst>
          </p:cNvPr>
          <p:cNvGrpSpPr/>
          <p:nvPr/>
        </p:nvGrpSpPr>
        <p:grpSpPr>
          <a:xfrm>
            <a:off x="8063097" y="2772755"/>
            <a:ext cx="3278493" cy="2186755"/>
            <a:chOff x="7214736" y="2024954"/>
            <a:chExt cx="3278493" cy="218675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B8FCBBA-390D-74FF-044E-1A48768D51B3}"/>
                </a:ext>
              </a:extLst>
            </p:cNvPr>
            <p:cNvSpPr/>
            <p:nvPr/>
          </p:nvSpPr>
          <p:spPr>
            <a:xfrm>
              <a:off x="7214736" y="2024954"/>
              <a:ext cx="3278493" cy="2186755"/>
            </a:xfrm>
            <a:prstGeom prst="rect">
              <a:avLst/>
            </a:prstGeom>
            <a:solidFill>
              <a:srgbClr val="156082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19050" cap="flat" cmpd="sng" algn="ctr">
              <a:solidFill>
                <a:srgbClr val="156082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320898-C3A2-7B65-7A26-E35111076A7F}"/>
                </a:ext>
              </a:extLst>
            </p:cNvPr>
            <p:cNvSpPr txBox="1"/>
            <p:nvPr/>
          </p:nvSpPr>
          <p:spPr>
            <a:xfrm>
              <a:off x="7739295" y="2024954"/>
              <a:ext cx="2753934" cy="218675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170688" rIns="170688" bIns="170688" numCol="1" spcCol="1270" anchor="ctr" anchorCtr="0">
              <a:noAutofit/>
            </a:bodyPr>
            <a:lstStyle/>
            <a:p>
              <a:pPr marL="0" marR="0" lvl="0" indent="0" algn="l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Average number of attendees in 2025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2B91A5C-2C4C-0308-DC0D-7D75039197A6}"/>
              </a:ext>
            </a:extLst>
          </p:cNvPr>
          <p:cNvGrpSpPr/>
          <p:nvPr/>
        </p:nvGrpSpPr>
        <p:grpSpPr>
          <a:xfrm>
            <a:off x="6314567" y="1898490"/>
            <a:ext cx="2185662" cy="2185662"/>
            <a:chOff x="5466206" y="1150689"/>
            <a:chExt cx="2185662" cy="2185662"/>
          </a:xfrm>
          <a:solidFill>
            <a:srgbClr val="002060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1E06691-8565-2C25-B8CF-DEB7A8D54EB8}"/>
                </a:ext>
              </a:extLst>
            </p:cNvPr>
            <p:cNvSpPr/>
            <p:nvPr/>
          </p:nvSpPr>
          <p:spPr>
            <a:xfrm>
              <a:off x="5466206" y="1150689"/>
              <a:ext cx="2185662" cy="2185662"/>
            </a:xfrm>
            <a:prstGeom prst="ellipse">
              <a:avLst/>
            </a:prstGeom>
            <a:grpFill/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C4146527-1835-5647-C36B-2CDFBFFAA544}"/>
                </a:ext>
              </a:extLst>
            </p:cNvPr>
            <p:cNvSpPr txBox="1"/>
            <p:nvPr/>
          </p:nvSpPr>
          <p:spPr>
            <a:xfrm>
              <a:off x="5786289" y="1470772"/>
              <a:ext cx="1545496" cy="1545496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8892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263</a:t>
              </a:r>
            </a:p>
          </p:txBody>
        </p:sp>
      </p:grpSp>
      <p:sp>
        <p:nvSpPr>
          <p:cNvPr id="16" name="Google Shape;137;g272852686ad_6_129">
            <a:extLst>
              <a:ext uri="{FF2B5EF4-FFF2-40B4-BE49-F238E27FC236}">
                <a16:creationId xmlns:a16="http://schemas.microsoft.com/office/drawing/2014/main" id="{F9DF5A0A-9E20-EEC5-F8AD-E981C946BD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470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9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Seminars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FDE9E8C8-70AA-164F-0896-20E4432846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6793525"/>
              </p:ext>
            </p:extLst>
          </p:nvPr>
        </p:nvGraphicFramePr>
        <p:xfrm>
          <a:off x="1536700" y="1369178"/>
          <a:ext cx="9728200" cy="4041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3251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46804-C547-4FCE-4D66-664EBC58D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38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Leads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CCC2A55-2D3D-4AF1-7AEE-38E9DC4D04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868299"/>
              </p:ext>
            </p:extLst>
          </p:nvPr>
        </p:nvGraphicFramePr>
        <p:xfrm>
          <a:off x="1536700" y="1369178"/>
          <a:ext cx="9728200" cy="4041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8592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FB53D1-1F01-511F-4A4E-BDA3B13AD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E7EA3-975F-DE60-58FE-C5ACA6AA4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26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Conversion Rates</a:t>
            </a:r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A71A686A-3C32-3D94-D08C-483CBEB07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1710229"/>
              </p:ext>
            </p:extLst>
          </p:nvPr>
        </p:nvGraphicFramePr>
        <p:xfrm>
          <a:off x="980440" y="705661"/>
          <a:ext cx="8309864" cy="5069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8286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94BCC66-A623-6EC0-F006-27F128CC9F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2828837"/>
              </p:ext>
            </p:extLst>
          </p:nvPr>
        </p:nvGraphicFramePr>
        <p:xfrm>
          <a:off x="923071" y="85816"/>
          <a:ext cx="9768840" cy="606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7D2BBD11-3C05-C6BF-3F56-98F939862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691" y="85816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Applicants</a:t>
            </a:r>
          </a:p>
        </p:txBody>
      </p:sp>
    </p:spTree>
    <p:extLst>
      <p:ext uri="{BB962C8B-B14F-4D97-AF65-F5344CB8AC3E}">
        <p14:creationId xmlns:p14="http://schemas.microsoft.com/office/powerpoint/2010/main" val="1790451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DF358-457D-2535-6068-20B4419B0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New Membership</a:t>
            </a:r>
            <a:endParaRPr lang="en-US" sz="4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C13FB98-BAC8-0F7E-A71C-9F136BA595C7}"/>
              </a:ext>
            </a:extLst>
          </p:cNvPr>
          <p:cNvGrpSpPr/>
          <p:nvPr/>
        </p:nvGrpSpPr>
        <p:grpSpPr>
          <a:xfrm>
            <a:off x="2598931" y="2777323"/>
            <a:ext cx="3278493" cy="2186755"/>
            <a:chOff x="1750579" y="1818264"/>
            <a:chExt cx="3278493" cy="218675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C01DD1-E7CA-C5A3-166C-FE896D2418F3}"/>
                </a:ext>
              </a:extLst>
            </p:cNvPr>
            <p:cNvSpPr/>
            <p:nvPr/>
          </p:nvSpPr>
          <p:spPr>
            <a:xfrm>
              <a:off x="1750579" y="1818264"/>
              <a:ext cx="3278493" cy="2186755"/>
            </a:xfrm>
            <a:prstGeom prst="rect">
              <a:avLst/>
            </a:prstGeom>
            <a:solidFill>
              <a:srgbClr val="156082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19050" cap="flat" cmpd="sng" algn="ctr">
              <a:solidFill>
                <a:srgbClr val="156082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33E8B6-CDFE-2298-73B9-51C4207FE911}"/>
                </a:ext>
              </a:extLst>
            </p:cNvPr>
            <p:cNvSpPr txBox="1"/>
            <p:nvPr/>
          </p:nvSpPr>
          <p:spPr>
            <a:xfrm>
              <a:off x="2275138" y="1818264"/>
              <a:ext cx="2753934" cy="218675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170688" rIns="170688" bIns="170688" numCol="1" spcCol="1270" anchor="ctr" anchorCtr="0">
              <a:noAutofit/>
            </a:bodyPr>
            <a:lstStyle/>
            <a:p>
              <a:pPr marL="0" marR="0" lvl="0" indent="0" algn="l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Average number of new members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664F4CB-832F-1089-A7C7-597A9D03FD53}"/>
              </a:ext>
            </a:extLst>
          </p:cNvPr>
          <p:cNvGrpSpPr/>
          <p:nvPr/>
        </p:nvGrpSpPr>
        <p:grpSpPr>
          <a:xfrm>
            <a:off x="848369" y="1893922"/>
            <a:ext cx="2185662" cy="2185662"/>
            <a:chOff x="17" y="934863"/>
            <a:chExt cx="2185662" cy="2185662"/>
          </a:xfrm>
          <a:solidFill>
            <a:srgbClr val="002060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30EA7DB-4F9B-A40F-402C-B049508FD4FB}"/>
                </a:ext>
              </a:extLst>
            </p:cNvPr>
            <p:cNvSpPr/>
            <p:nvPr/>
          </p:nvSpPr>
          <p:spPr>
            <a:xfrm>
              <a:off x="17" y="934863"/>
              <a:ext cx="2185662" cy="2185662"/>
            </a:xfrm>
            <a:prstGeom prst="ellipse">
              <a:avLst/>
            </a:prstGeom>
            <a:grpFill/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6">
              <a:extLst>
                <a:ext uri="{FF2B5EF4-FFF2-40B4-BE49-F238E27FC236}">
                  <a16:creationId xmlns:a16="http://schemas.microsoft.com/office/drawing/2014/main" id="{C6BF3F0F-F048-3643-705E-140E98100941}"/>
                </a:ext>
              </a:extLst>
            </p:cNvPr>
            <p:cNvSpPr txBox="1"/>
            <p:nvPr/>
          </p:nvSpPr>
          <p:spPr>
            <a:xfrm>
              <a:off x="320100" y="1254946"/>
              <a:ext cx="1545496" cy="1545496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311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21*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1BC6982-9F7C-D220-4F7D-3142F1F77082}"/>
              </a:ext>
            </a:extLst>
          </p:cNvPr>
          <p:cNvGrpSpPr/>
          <p:nvPr/>
        </p:nvGrpSpPr>
        <p:grpSpPr>
          <a:xfrm>
            <a:off x="8065138" y="2675945"/>
            <a:ext cx="3278493" cy="2186755"/>
            <a:chOff x="7216786" y="1716886"/>
            <a:chExt cx="3278493" cy="218675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10EE51-CAAA-55C0-C5DD-920E45EC5A1C}"/>
                </a:ext>
              </a:extLst>
            </p:cNvPr>
            <p:cNvSpPr/>
            <p:nvPr/>
          </p:nvSpPr>
          <p:spPr>
            <a:xfrm>
              <a:off x="7216786" y="1716886"/>
              <a:ext cx="3278493" cy="2186755"/>
            </a:xfrm>
            <a:prstGeom prst="rect">
              <a:avLst/>
            </a:prstGeom>
            <a:solidFill>
              <a:srgbClr val="156082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19050" cap="flat" cmpd="sng" algn="ctr">
              <a:solidFill>
                <a:srgbClr val="156082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8D035C8-7637-ED64-CBC2-B975CE9B677A}"/>
                </a:ext>
              </a:extLst>
            </p:cNvPr>
            <p:cNvSpPr txBox="1"/>
            <p:nvPr/>
          </p:nvSpPr>
          <p:spPr>
            <a:xfrm>
              <a:off x="7741345" y="1716886"/>
              <a:ext cx="2753934" cy="218675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170688" rIns="170688" bIns="170688" numCol="1" spcCol="1270" anchor="ctr" anchorCtr="0">
              <a:noAutofit/>
            </a:bodyPr>
            <a:lstStyle/>
            <a:p>
              <a:pPr marL="0" marR="0" lvl="0" indent="0" algn="l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Average age at enrollment</a:t>
              </a:r>
            </a:p>
            <a:p>
              <a:pPr marL="0" marR="0" lvl="0" indent="0" algn="l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Range of 69-82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1EDCF45-FC34-FBB7-A977-540CEC2E39FD}"/>
              </a:ext>
            </a:extLst>
          </p:cNvPr>
          <p:cNvGrpSpPr/>
          <p:nvPr/>
        </p:nvGrpSpPr>
        <p:grpSpPr>
          <a:xfrm>
            <a:off x="6314558" y="1903058"/>
            <a:ext cx="2185662" cy="2185662"/>
            <a:chOff x="5466206" y="943999"/>
            <a:chExt cx="2185662" cy="2185662"/>
          </a:xfrm>
          <a:solidFill>
            <a:srgbClr val="002060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EED1698-88EB-E388-6E2E-D987876E8BAF}"/>
                </a:ext>
              </a:extLst>
            </p:cNvPr>
            <p:cNvSpPr/>
            <p:nvPr/>
          </p:nvSpPr>
          <p:spPr>
            <a:xfrm>
              <a:off x="5466206" y="943999"/>
              <a:ext cx="2185662" cy="2185662"/>
            </a:xfrm>
            <a:prstGeom prst="ellipse">
              <a:avLst/>
            </a:prstGeom>
            <a:grpFill/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10D6B9A4-B4B3-85DE-D4D4-062587B92217}"/>
                </a:ext>
              </a:extLst>
            </p:cNvPr>
            <p:cNvSpPr txBox="1"/>
            <p:nvPr/>
          </p:nvSpPr>
          <p:spPr>
            <a:xfrm>
              <a:off x="5786289" y="1264082"/>
              <a:ext cx="1545496" cy="1545496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2311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2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76 years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24850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4CA1BB-47A1-CF1E-2EB9-41AE3C8E9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4BF72-FC45-0925-6B16-CD093606D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7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Current Member Demographics</a:t>
            </a:r>
            <a:endParaRPr lang="en-US" sz="40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DCEC13F-17BC-A1D9-A6FD-2183AA2150C2}"/>
              </a:ext>
            </a:extLst>
          </p:cNvPr>
          <p:cNvSpPr/>
          <p:nvPr/>
        </p:nvSpPr>
        <p:spPr>
          <a:xfrm>
            <a:off x="1193582" y="1762301"/>
            <a:ext cx="2606040" cy="17221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Average age of current membership is 80 years old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281CDB8-BFE9-0808-0F79-DC905C5F8142}"/>
              </a:ext>
            </a:extLst>
          </p:cNvPr>
          <p:cNvSpPr/>
          <p:nvPr/>
        </p:nvSpPr>
        <p:spPr>
          <a:xfrm>
            <a:off x="4792980" y="1802559"/>
            <a:ext cx="2606040" cy="17221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Median assets $2.2M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*Including home value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670D039-8084-819B-6A8B-8F4FD9DFB5D1}"/>
              </a:ext>
            </a:extLst>
          </p:cNvPr>
          <p:cNvSpPr/>
          <p:nvPr/>
        </p:nvSpPr>
        <p:spPr>
          <a:xfrm>
            <a:off x="1193582" y="3849203"/>
            <a:ext cx="2606040" cy="17221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71%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are married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22% single females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8% single males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38% married females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32% married males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30E3CC8-8C14-1E63-2250-AE232B9A86EB}"/>
              </a:ext>
            </a:extLst>
          </p:cNvPr>
          <p:cNvSpPr/>
          <p:nvPr/>
        </p:nvSpPr>
        <p:spPr>
          <a:xfrm>
            <a:off x="8392378" y="1802559"/>
            <a:ext cx="2606040" cy="17221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60% female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40%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male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3EA3EAD-D21D-8818-26C9-57FFEF4185C2}"/>
              </a:ext>
            </a:extLst>
          </p:cNvPr>
          <p:cNvSpPr/>
          <p:nvPr/>
        </p:nvSpPr>
        <p:spPr>
          <a:xfrm>
            <a:off x="4800430" y="3849203"/>
            <a:ext cx="2606040" cy="17221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96%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White</a:t>
            </a:r>
          </a:p>
          <a:p>
            <a:pPr algn="ctr">
              <a:buClrTx/>
            </a:pPr>
            <a:r>
              <a:rPr lang="en-US" sz="1800" kern="1200" dirty="0">
                <a:solidFill>
                  <a:prstClr val="white"/>
                </a:solidFill>
                <a:latin typeface="Aptos" panose="02110004020202020204"/>
              </a:rPr>
              <a:t>2.1% Asian/Pacific Islander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1.4%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Black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0.3%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Hispanic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2278DA7-E24F-17B4-F0EF-377C4003A92C}"/>
              </a:ext>
            </a:extLst>
          </p:cNvPr>
          <p:cNvSpPr/>
          <p:nvPr/>
        </p:nvSpPr>
        <p:spPr>
          <a:xfrm>
            <a:off x="8392378" y="3896589"/>
            <a:ext cx="2606040" cy="172212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 w="19050" cap="flat" cmpd="sng" algn="ctr">
            <a:solidFill>
              <a:srgbClr val="156082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prstClr val="white"/>
                </a:solidFill>
                <a:latin typeface="Aptos" panose="02110004020202020204"/>
                <a:ea typeface="+mn-ea"/>
                <a:cs typeface="+mn-cs"/>
              </a:rPr>
              <a:t>1.3%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identify as LGBTQ+</a:t>
            </a:r>
          </a:p>
        </p:txBody>
      </p:sp>
    </p:spTree>
    <p:extLst>
      <p:ext uri="{BB962C8B-B14F-4D97-AF65-F5344CB8AC3E}">
        <p14:creationId xmlns:p14="http://schemas.microsoft.com/office/powerpoint/2010/main" val="950397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C0F054-1258-387F-7A87-1726734EC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3424-CAAE-ADB2-4216-0EFEBD7C3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0" y="238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Terminations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560B146-7515-2130-F91A-46BC692833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5643570"/>
              </p:ext>
            </p:extLst>
          </p:nvPr>
        </p:nvGraphicFramePr>
        <p:xfrm>
          <a:off x="1536700" y="1369178"/>
          <a:ext cx="9728200" cy="4041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6294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9B7BF-C907-3C0A-9B94-6B63029EA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A29DF-F3B9-59E7-A289-948F4B6EA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0"/>
            <a:ext cx="10515600" cy="1325563"/>
          </a:xfrm>
        </p:spPr>
        <p:txBody>
          <a:bodyPr>
            <a:noAutofit/>
          </a:bodyPr>
          <a:lstStyle/>
          <a:p>
            <a:br>
              <a:rPr lang="en-US" sz="4000" b="1" dirty="0">
                <a:solidFill>
                  <a:srgbClr val="002060"/>
                </a:solidFill>
              </a:rPr>
            </a:br>
            <a:br>
              <a:rPr lang="en-US" sz="4000" b="1" dirty="0">
                <a:solidFill>
                  <a:srgbClr val="002060"/>
                </a:solidFill>
              </a:rPr>
            </a:br>
            <a:r>
              <a:rPr lang="en-US" sz="4000" b="1" dirty="0">
                <a:solidFill>
                  <a:srgbClr val="002060"/>
                </a:solidFill>
              </a:rPr>
              <a:t>Member </a:t>
            </a:r>
            <a:br>
              <a:rPr lang="en-US" sz="4000" b="1" dirty="0">
                <a:solidFill>
                  <a:srgbClr val="002060"/>
                </a:solidFill>
              </a:rPr>
            </a:br>
            <a:r>
              <a:rPr lang="en-US" sz="4000" b="1" dirty="0">
                <a:solidFill>
                  <a:srgbClr val="002060"/>
                </a:solidFill>
              </a:rPr>
              <a:t>Hospitalizations</a:t>
            </a:r>
          </a:p>
        </p:txBody>
      </p:sp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4EFF4601-1229-DF5E-D8C0-340A4AD076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8737500"/>
              </p:ext>
            </p:extLst>
          </p:nvPr>
        </p:nvGraphicFramePr>
        <p:xfrm>
          <a:off x="1409700" y="357188"/>
          <a:ext cx="8565897" cy="5513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9432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A46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72852686ad_6_122"/>
          <p:cNvSpPr/>
          <p:nvPr/>
        </p:nvSpPr>
        <p:spPr>
          <a:xfrm>
            <a:off x="9064492" y="-951033"/>
            <a:ext cx="3965999" cy="7480940"/>
          </a:xfrm>
          <a:custGeom>
            <a:avLst/>
            <a:gdLst/>
            <a:ahLst/>
            <a:cxnLst/>
            <a:rect l="l" t="t" r="r" b="b"/>
            <a:pathLst>
              <a:path w="5941571" h="11207401" extrusionOk="0">
                <a:moveTo>
                  <a:pt x="0" y="0"/>
                </a:moveTo>
                <a:lnTo>
                  <a:pt x="5941572" y="0"/>
                </a:lnTo>
                <a:lnTo>
                  <a:pt x="5941572" y="11207401"/>
                </a:lnTo>
                <a:lnTo>
                  <a:pt x="0" y="112074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272852686ad_6_122"/>
          <p:cNvSpPr txBox="1">
            <a:spLocks noGrp="1"/>
          </p:cNvSpPr>
          <p:nvPr>
            <p:ph type="ctrTitle"/>
          </p:nvPr>
        </p:nvSpPr>
        <p:spPr>
          <a:xfrm>
            <a:off x="493025" y="1331820"/>
            <a:ext cx="6324600" cy="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rPr>
              <a:t>2025 Benchmarking Survey Updates</a:t>
            </a:r>
            <a:endParaRPr b="1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272852686ad_6_122"/>
          <p:cNvSpPr txBox="1">
            <a:spLocks noGrp="1"/>
          </p:cNvSpPr>
          <p:nvPr>
            <p:ph type="subTitle" idx="1"/>
          </p:nvPr>
        </p:nvSpPr>
        <p:spPr>
          <a:xfrm>
            <a:off x="1249680" y="2311920"/>
            <a:ext cx="7010400" cy="225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/>
            <a:r>
              <a:rPr lang="en-US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rPr>
              <a:t>Molly Wylie, M.S., Research Associate, LeadingAge LTSS Center @UMass Boston</a:t>
            </a:r>
          </a:p>
          <a:p>
            <a:pPr marL="0" lvl="0" indent="0"/>
            <a:endParaRPr lang="en-US" dirty="0">
              <a:solidFill>
                <a:schemeClr val="lt1"/>
              </a:solidFill>
              <a:latin typeface="Aptos" panose="020B0004020202020204" pitchFamily="34" charset="0"/>
              <a:ea typeface="Arial"/>
              <a:cs typeface="Arial"/>
              <a:sym typeface="Arial"/>
            </a:endParaRPr>
          </a:p>
          <a:p>
            <a:pPr marL="0" lvl="0" indent="0" algn="l"/>
            <a:r>
              <a:rPr lang="en-US" dirty="0">
                <a:solidFill>
                  <a:schemeClr val="lt1"/>
                </a:solidFill>
                <a:latin typeface="Aptos" panose="020B0004020202020204" pitchFamily="34" charset="0"/>
                <a:ea typeface="Arial"/>
                <a:cs typeface="Arial"/>
                <a:sym typeface="Arial"/>
              </a:rPr>
              <a:t>Amanda Young, PhD, Edenwald Senior Living &amp; MAL Consulting LLC </a:t>
            </a:r>
          </a:p>
          <a:p>
            <a:pPr marL="0" lvl="0" indent="0" algn="ctr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SzPts val="2133"/>
              <a:buNone/>
            </a:pPr>
            <a:endParaRPr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370401-CB71-76FF-11EB-C8A9E5999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87" y="5934793"/>
            <a:ext cx="1930499" cy="82554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709624D-45EF-5F8F-F458-A4D33C0709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5767005"/>
              </p:ext>
            </p:extLst>
          </p:nvPr>
        </p:nvGraphicFramePr>
        <p:xfrm>
          <a:off x="619964" y="304607"/>
          <a:ext cx="9910876" cy="5156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4" descr="Hospital with solid fill">
            <a:extLst>
              <a:ext uri="{FF2B5EF4-FFF2-40B4-BE49-F238E27FC236}">
                <a16:creationId xmlns:a16="http://schemas.microsoft.com/office/drawing/2014/main" id="{BD689E36-C66F-2105-64A6-879B09DAF5E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5240" y="1122680"/>
            <a:ext cx="2204720" cy="2204720"/>
          </a:xfrm>
          <a:prstGeom prst="rect">
            <a:avLst/>
          </a:prstGeom>
        </p:spPr>
      </p:pic>
      <p:pic>
        <p:nvPicPr>
          <p:cNvPr id="6" name="Graphic 5" descr="Stethoscope with solid fill">
            <a:extLst>
              <a:ext uri="{FF2B5EF4-FFF2-40B4-BE49-F238E27FC236}">
                <a16:creationId xmlns:a16="http://schemas.microsoft.com/office/drawing/2014/main" id="{EA007B00-1551-5409-B7B4-701CDB55598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61160" y="3586480"/>
            <a:ext cx="1620520" cy="162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36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3856098-53F7-DB49-CB0C-C295282EAA90}"/>
              </a:ext>
            </a:extLst>
          </p:cNvPr>
          <p:cNvGrpSpPr/>
          <p:nvPr/>
        </p:nvGrpSpPr>
        <p:grpSpPr>
          <a:xfrm>
            <a:off x="2598940" y="2781902"/>
            <a:ext cx="3278493" cy="2186755"/>
            <a:chOff x="1750579" y="2024954"/>
            <a:chExt cx="3278493" cy="218675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9ADECEE-CF0D-795D-FE45-50714D752447}"/>
                </a:ext>
              </a:extLst>
            </p:cNvPr>
            <p:cNvSpPr/>
            <p:nvPr/>
          </p:nvSpPr>
          <p:spPr>
            <a:xfrm>
              <a:off x="1750579" y="2024954"/>
              <a:ext cx="3278493" cy="2186755"/>
            </a:xfrm>
            <a:prstGeom prst="rect">
              <a:avLst/>
            </a:prstGeom>
            <a:solidFill>
              <a:srgbClr val="156082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19050" cap="flat" cmpd="sng" algn="ctr">
              <a:solidFill>
                <a:srgbClr val="156082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5436822-2E55-6764-462A-63FF020BF982}"/>
                </a:ext>
              </a:extLst>
            </p:cNvPr>
            <p:cNvSpPr txBox="1"/>
            <p:nvPr/>
          </p:nvSpPr>
          <p:spPr>
            <a:xfrm>
              <a:off x="2275138" y="2024954"/>
              <a:ext cx="2753934" cy="218675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170688" rIns="170688" bIns="170688" numCol="1" spcCol="1270" anchor="ctr" anchorCtr="0">
              <a:noAutofit/>
            </a:bodyPr>
            <a:lstStyle/>
            <a:p>
              <a:pPr marL="0" marR="0" lvl="0" indent="0" algn="l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$ spent on member care in 2025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7CBBAB1-7EA5-EDA0-4E31-2C893F8E787A}"/>
              </a:ext>
            </a:extLst>
          </p:cNvPr>
          <p:cNvGrpSpPr/>
          <p:nvPr/>
        </p:nvGrpSpPr>
        <p:grpSpPr>
          <a:xfrm>
            <a:off x="850410" y="1907637"/>
            <a:ext cx="2185662" cy="2185662"/>
            <a:chOff x="2049" y="1150689"/>
            <a:chExt cx="2185662" cy="2185662"/>
          </a:xfrm>
          <a:solidFill>
            <a:srgbClr val="002060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4117B04-65C4-098B-473E-72C1ABE7701B}"/>
                </a:ext>
              </a:extLst>
            </p:cNvPr>
            <p:cNvSpPr/>
            <p:nvPr/>
          </p:nvSpPr>
          <p:spPr>
            <a:xfrm>
              <a:off x="2049" y="1150689"/>
              <a:ext cx="2185662" cy="2185662"/>
            </a:xfrm>
            <a:prstGeom prst="ellipse">
              <a:avLst/>
            </a:prstGeom>
            <a:grpFill/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6">
              <a:extLst>
                <a:ext uri="{FF2B5EF4-FFF2-40B4-BE49-F238E27FC236}">
                  <a16:creationId xmlns:a16="http://schemas.microsoft.com/office/drawing/2014/main" id="{2CCB6645-D07E-D589-5905-43749ED14D0B}"/>
                </a:ext>
              </a:extLst>
            </p:cNvPr>
            <p:cNvSpPr txBox="1"/>
            <p:nvPr/>
          </p:nvSpPr>
          <p:spPr>
            <a:xfrm>
              <a:off x="322132" y="1470772"/>
              <a:ext cx="1545496" cy="1545496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244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$17 million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F13B024-A854-080C-18D1-058B98533EBD}"/>
              </a:ext>
            </a:extLst>
          </p:cNvPr>
          <p:cNvGrpSpPr/>
          <p:nvPr/>
        </p:nvGrpSpPr>
        <p:grpSpPr>
          <a:xfrm>
            <a:off x="8063097" y="2781902"/>
            <a:ext cx="3278493" cy="2186755"/>
            <a:chOff x="7214736" y="2024954"/>
            <a:chExt cx="3278493" cy="218675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5E246F-2947-A8F3-694F-FE254FECBD7F}"/>
                </a:ext>
              </a:extLst>
            </p:cNvPr>
            <p:cNvSpPr/>
            <p:nvPr/>
          </p:nvSpPr>
          <p:spPr>
            <a:xfrm>
              <a:off x="7214736" y="2024954"/>
              <a:ext cx="3278493" cy="2186755"/>
            </a:xfrm>
            <a:prstGeom prst="rect">
              <a:avLst/>
            </a:prstGeom>
            <a:solidFill>
              <a:srgbClr val="156082">
                <a:alpha val="90000"/>
                <a:tint val="40000"/>
                <a:hueOff val="0"/>
                <a:satOff val="0"/>
                <a:lumOff val="0"/>
                <a:alphaOff val="0"/>
              </a:srgbClr>
            </a:solidFill>
            <a:ln w="19050" cap="flat" cmpd="sng" algn="ctr">
              <a:solidFill>
                <a:srgbClr val="156082">
                  <a:alpha val="90000"/>
                  <a:tint val="40000"/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0DD10B-B2D3-E825-5E2E-F3EF75AAA6AF}"/>
                </a:ext>
              </a:extLst>
            </p:cNvPr>
            <p:cNvSpPr txBox="1"/>
            <p:nvPr/>
          </p:nvSpPr>
          <p:spPr>
            <a:xfrm>
              <a:off x="7739295" y="2024954"/>
              <a:ext cx="2753934" cy="218675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0" tIns="170688" rIns="170688" bIns="170688" numCol="1" spcCol="1270" anchor="ctr" anchorCtr="0">
              <a:noAutofit/>
            </a:bodyPr>
            <a:lstStyle/>
            <a:p>
              <a:pPr marL="0" marR="0" lvl="0" indent="0" algn="l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>
                      <a:hueOff val="0"/>
                      <a:satOff val="0"/>
                      <a:lumOff val="0"/>
                      <a:alphaOff val="0"/>
                    </a:sys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Average care cost per member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A5B71EE-EC07-D731-5C9E-EBCB6A6BF200}"/>
              </a:ext>
            </a:extLst>
          </p:cNvPr>
          <p:cNvGrpSpPr/>
          <p:nvPr/>
        </p:nvGrpSpPr>
        <p:grpSpPr>
          <a:xfrm>
            <a:off x="6290437" y="1889343"/>
            <a:ext cx="2185662" cy="2185662"/>
            <a:chOff x="5442076" y="1132395"/>
            <a:chExt cx="2185662" cy="2185662"/>
          </a:xfrm>
          <a:solidFill>
            <a:srgbClr val="002060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8E42FE7-BF4D-4FAD-85C6-88768B6A9FAD}"/>
                </a:ext>
              </a:extLst>
            </p:cNvPr>
            <p:cNvSpPr/>
            <p:nvPr/>
          </p:nvSpPr>
          <p:spPr>
            <a:xfrm>
              <a:off x="5442076" y="1132395"/>
              <a:ext cx="2185662" cy="2185662"/>
            </a:xfrm>
            <a:prstGeom prst="ellipse">
              <a:avLst/>
            </a:prstGeom>
            <a:grpFill/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6C9AF9FC-C252-1DD1-601A-74C1C567CB69}"/>
                </a:ext>
              </a:extLst>
            </p:cNvPr>
            <p:cNvSpPr txBox="1"/>
            <p:nvPr/>
          </p:nvSpPr>
          <p:spPr>
            <a:xfrm>
              <a:off x="5762159" y="1452478"/>
              <a:ext cx="1545496" cy="1545496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marR="0" lvl="0" indent="0" algn="ctr" defTabSz="12446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$2,557.10</a:t>
              </a: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AB16BCE3-446D-A4D2-E758-E3DB62E60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33" y="6104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Care Costs</a:t>
            </a:r>
          </a:p>
        </p:txBody>
      </p:sp>
    </p:spTree>
    <p:extLst>
      <p:ext uri="{BB962C8B-B14F-4D97-AF65-F5344CB8AC3E}">
        <p14:creationId xmlns:p14="http://schemas.microsoft.com/office/powerpoint/2010/main" val="3798509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603CE7-421A-E336-5366-3E29AD47E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33" y="-21836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Trends in Member Data Over Time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F823CFC-1A03-D8F8-BD08-4755C9C323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6633006"/>
              </p:ext>
            </p:extLst>
          </p:nvPr>
        </p:nvGraphicFramePr>
        <p:xfrm>
          <a:off x="713867" y="592666"/>
          <a:ext cx="105156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1669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F174D0-BDD8-1251-B1ED-E6802DC76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83B5E8-55D0-8B0D-01D9-9F005342A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33" y="-21836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Trends in Marketing Data Over Time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E2089B6-0344-CA45-F8E7-E2C734823B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850688"/>
              </p:ext>
            </p:extLst>
          </p:nvPr>
        </p:nvGraphicFramePr>
        <p:xfrm>
          <a:off x="713867" y="592666"/>
          <a:ext cx="105156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4483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DD7F4-27EF-9792-DA84-30F26FFBB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7F4E71C-F165-FD03-FA59-E26CA4B7B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633" y="-21836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</a:rPr>
              <a:t>Trends in Care Data Over Time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CC15CAD-6EB2-8AC2-D98E-A6E00E4191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8356354"/>
              </p:ext>
            </p:extLst>
          </p:nvPr>
        </p:nvGraphicFramePr>
        <p:xfrm>
          <a:off x="713867" y="592666"/>
          <a:ext cx="105156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9880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90C66A7-4DF4-3D1D-9A68-939001BB4E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7658042"/>
              </p:ext>
            </p:extLst>
          </p:nvPr>
        </p:nvGraphicFramePr>
        <p:xfrm>
          <a:off x="419100" y="1236877"/>
          <a:ext cx="11353800" cy="3252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Google Shape;137;g272852686ad_6_129">
            <a:extLst>
              <a:ext uri="{FF2B5EF4-FFF2-40B4-BE49-F238E27FC236}">
                <a16:creationId xmlns:a16="http://schemas.microsoft.com/office/drawing/2014/main" id="{53742F39-39BA-CBC9-3397-8A52765185CD}"/>
              </a:ext>
            </a:extLst>
          </p:cNvPr>
          <p:cNvSpPr txBox="1">
            <a:spLocks/>
          </p:cNvSpPr>
          <p:nvPr/>
        </p:nvSpPr>
        <p:spPr>
          <a:xfrm>
            <a:off x="838200" y="-9428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933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defRPr/>
            </a:pPr>
            <a:r>
              <a:rPr lang="en-US" sz="3600" b="1" kern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Value of Benchmarking Data</a:t>
            </a:r>
          </a:p>
        </p:txBody>
      </p:sp>
    </p:spTree>
    <p:extLst>
      <p:ext uri="{BB962C8B-B14F-4D97-AF65-F5344CB8AC3E}">
        <p14:creationId xmlns:p14="http://schemas.microsoft.com/office/powerpoint/2010/main" val="910843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032E4-5968-DA04-2BC3-8F5317188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F00EEA5-77D0-BFFE-435B-91F7FAC031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427641"/>
              </p:ext>
            </p:extLst>
          </p:nvPr>
        </p:nvGraphicFramePr>
        <p:xfrm>
          <a:off x="-291831" y="1236877"/>
          <a:ext cx="12276307" cy="3626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Google Shape;137;g272852686ad_6_129">
            <a:extLst>
              <a:ext uri="{FF2B5EF4-FFF2-40B4-BE49-F238E27FC236}">
                <a16:creationId xmlns:a16="http://schemas.microsoft.com/office/drawing/2014/main" id="{3604822C-3CE7-F885-A45F-1F677B18BE1C}"/>
              </a:ext>
            </a:extLst>
          </p:cNvPr>
          <p:cNvSpPr txBox="1">
            <a:spLocks/>
          </p:cNvSpPr>
          <p:nvPr/>
        </p:nvSpPr>
        <p:spPr>
          <a:xfrm>
            <a:off x="838200" y="-9428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933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00000"/>
              </a:buClr>
              <a:defRPr/>
            </a:pPr>
            <a:r>
              <a:rPr lang="en-US" sz="3600" b="1" kern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 Future of </a:t>
            </a:r>
            <a:r>
              <a:rPr lang="en-US" sz="3600" b="1" kern="0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CCaH</a:t>
            </a:r>
            <a:r>
              <a:rPr lang="en-US" sz="3600" b="1" kern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Research</a:t>
            </a:r>
          </a:p>
        </p:txBody>
      </p:sp>
    </p:spTree>
    <p:extLst>
      <p:ext uri="{BB962C8B-B14F-4D97-AF65-F5344CB8AC3E}">
        <p14:creationId xmlns:p14="http://schemas.microsoft.com/office/powerpoint/2010/main" val="25165131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16443F-71F4-129E-C529-2E4FAFD9B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7;g272852686ad_6_129">
            <a:extLst>
              <a:ext uri="{FF2B5EF4-FFF2-40B4-BE49-F238E27FC236}">
                <a16:creationId xmlns:a16="http://schemas.microsoft.com/office/drawing/2014/main" id="{AD33DAF9-0082-C0D7-AE38-9A22C1E717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875680"/>
            <a:ext cx="10515600" cy="3624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9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Questions?</a:t>
            </a: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Want to </a:t>
            </a:r>
            <a:r>
              <a:rPr lang="en-US" sz="3600" b="1" kern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get involved?</a:t>
            </a:r>
            <a:br>
              <a:rPr lang="en-US" sz="3600" b="1" kern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kern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Want to send us updated contact info?</a:t>
            </a:r>
            <a:br>
              <a:rPr lang="en-US" sz="3600" b="1" kern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600" b="1" kern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kern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Email Molly Wylie</a:t>
            </a:r>
            <a:br>
              <a:rPr lang="en-US" sz="3600" b="1" kern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kern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mwylie@leadingage.org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0947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23070-4FED-C997-DD4E-88C3B21F4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92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7;g272852686ad_6_129">
            <a:extLst>
              <a:ext uri="{FF2B5EF4-FFF2-40B4-BE49-F238E27FC236}">
                <a16:creationId xmlns:a16="http://schemas.microsoft.com/office/drawing/2014/main" id="{46454F84-432B-6FC3-B3C5-835D60A23E8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9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ts val="1800"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CCaH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Benchmarking: How Did We Get Here?</a:t>
            </a:r>
          </a:p>
        </p:txBody>
      </p:sp>
      <p:graphicFrame>
        <p:nvGraphicFramePr>
          <p:cNvPr id="9" name="Diagram 6">
            <a:extLst>
              <a:ext uri="{FF2B5EF4-FFF2-40B4-BE49-F238E27FC236}">
                <a16:creationId xmlns:a16="http://schemas.microsoft.com/office/drawing/2014/main" id="{5CB33F6C-A5FB-29A2-CBC8-C69FB1DD97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5889708"/>
              </p:ext>
            </p:extLst>
          </p:nvPr>
        </p:nvGraphicFramePr>
        <p:xfrm>
          <a:off x="838200" y="1825624"/>
          <a:ext cx="10515600" cy="3974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089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FF9E9-11A8-0C7F-82AB-E30DD0C03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7;g272852686ad_6_129">
            <a:extLst>
              <a:ext uri="{FF2B5EF4-FFF2-40B4-BE49-F238E27FC236}">
                <a16:creationId xmlns:a16="http://schemas.microsoft.com/office/drawing/2014/main" id="{BC635298-8B53-0566-F819-FDE97A288B94}"/>
              </a:ext>
            </a:extLst>
          </p:cNvPr>
          <p:cNvSpPr txBox="1">
            <a:spLocks/>
          </p:cNvSpPr>
          <p:nvPr/>
        </p:nvSpPr>
        <p:spPr>
          <a:xfrm>
            <a:off x="400025" y="367275"/>
            <a:ext cx="10873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9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2025 Benchmarking Survey: What Did We Do?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CC3C9C-505E-0951-8B74-A1DCE74B3203}"/>
              </a:ext>
            </a:extLst>
          </p:cNvPr>
          <p:cNvSpPr txBox="1"/>
          <p:nvPr/>
        </p:nvSpPr>
        <p:spPr>
          <a:xfrm>
            <a:off x="2688951" y="3400678"/>
            <a:ext cx="8334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Survey disseminated to 45 providers in January 2026 </a:t>
            </a:r>
          </a:p>
          <a:p>
            <a:pPr marL="342900" indent="-34290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Data collected January – March 2026</a:t>
            </a:r>
          </a:p>
        </p:txBody>
      </p:sp>
      <p:pic>
        <p:nvPicPr>
          <p:cNvPr id="8" name="Graphic 7" descr="Clipboard Mixed with solid fill">
            <a:extLst>
              <a:ext uri="{FF2B5EF4-FFF2-40B4-BE49-F238E27FC236}">
                <a16:creationId xmlns:a16="http://schemas.microsoft.com/office/drawing/2014/main" id="{309630BB-8786-C2D8-260B-4BCA79DA948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430681" y="1502137"/>
            <a:ext cx="1325046" cy="13250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CCAC0C-BCAB-5AA5-0BCA-A251B31D5223}"/>
              </a:ext>
            </a:extLst>
          </p:cNvPr>
          <p:cNvSpPr txBox="1"/>
          <p:nvPr/>
        </p:nvSpPr>
        <p:spPr>
          <a:xfrm>
            <a:off x="2763997" y="1815499"/>
            <a:ext cx="7997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54-question online survey</a:t>
            </a:r>
          </a:p>
          <a:p>
            <a:pPr marL="342900" indent="-34290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Program and member characteristics, outreach and marketing, member services and outcomes</a:t>
            </a:r>
          </a:p>
        </p:txBody>
      </p:sp>
      <p:pic>
        <p:nvPicPr>
          <p:cNvPr id="10" name="Graphic 9" descr="Programmer female with solid fill">
            <a:extLst>
              <a:ext uri="{FF2B5EF4-FFF2-40B4-BE49-F238E27FC236}">
                <a16:creationId xmlns:a16="http://schemas.microsoft.com/office/drawing/2014/main" id="{A6F26F1A-5E89-D7B8-6AEB-F9FD8F58C3C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0681" y="2979093"/>
            <a:ext cx="1258270" cy="1258270"/>
          </a:xfrm>
          <a:prstGeom prst="rect">
            <a:avLst/>
          </a:prstGeom>
        </p:spPr>
      </p:pic>
      <p:pic>
        <p:nvPicPr>
          <p:cNvPr id="11" name="Graphic 10" descr="Address Book with solid fill">
            <a:extLst>
              <a:ext uri="{FF2B5EF4-FFF2-40B4-BE49-F238E27FC236}">
                <a16:creationId xmlns:a16="http://schemas.microsoft.com/office/drawing/2014/main" id="{AEEAC43D-FBA3-4A08-AD95-79DD09CBAF2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0681" y="4539415"/>
            <a:ext cx="1325046" cy="13250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BD27FF-A1E8-4B71-1117-71380094EB16}"/>
              </a:ext>
            </a:extLst>
          </p:cNvPr>
          <p:cNvSpPr txBox="1"/>
          <p:nvPr/>
        </p:nvSpPr>
        <p:spPr>
          <a:xfrm>
            <a:off x="2688951" y="4805170"/>
            <a:ext cx="8334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Maintained updated list of provider contacts for accurate survey distribution</a:t>
            </a:r>
          </a:p>
        </p:txBody>
      </p:sp>
    </p:spTree>
    <p:extLst>
      <p:ext uri="{BB962C8B-B14F-4D97-AF65-F5344CB8AC3E}">
        <p14:creationId xmlns:p14="http://schemas.microsoft.com/office/powerpoint/2010/main" val="1582722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ED9E7-EBB4-5CC0-D3C7-734A38133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7;g272852686ad_6_129">
            <a:extLst>
              <a:ext uri="{FF2B5EF4-FFF2-40B4-BE49-F238E27FC236}">
                <a16:creationId xmlns:a16="http://schemas.microsoft.com/office/drawing/2014/main" id="{1490CB12-F3CB-79D8-ABE3-725D1D8D28C7}"/>
              </a:ext>
            </a:extLst>
          </p:cNvPr>
          <p:cNvSpPr txBox="1">
            <a:spLocks/>
          </p:cNvSpPr>
          <p:nvPr/>
        </p:nvSpPr>
        <p:spPr>
          <a:xfrm>
            <a:off x="400025" y="367275"/>
            <a:ext cx="1103623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9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What Data Did We Collect?</a:t>
            </a:r>
          </a:p>
        </p:txBody>
      </p:sp>
      <p:sp>
        <p:nvSpPr>
          <p:cNvPr id="3" name="Google Shape;138;g272852686ad_6_129">
            <a:extLst>
              <a:ext uri="{FF2B5EF4-FFF2-40B4-BE49-F238E27FC236}">
                <a16:creationId xmlns:a16="http://schemas.microsoft.com/office/drawing/2014/main" id="{68FF4AE3-6A43-C2C4-53EE-746C8ADB4360}"/>
              </a:ext>
            </a:extLst>
          </p:cNvPr>
          <p:cNvSpPr txBox="1">
            <a:spLocks/>
          </p:cNvSpPr>
          <p:nvPr/>
        </p:nvSpPr>
        <p:spPr>
          <a:xfrm>
            <a:off x="184484" y="1223376"/>
            <a:ext cx="11402700" cy="3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914400" marR="0" lvl="1" indent="-457200" algn="l" defTabSz="914400" rtl="0" eaLnBrk="1" fontAlgn="auto" latinLnBrk="0" hangingPunct="1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7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Program Profile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Years in operation, market area(s), # of current full-time, part-time, and wellness coordination staff, # of plans offered, name of the CRM/EHR system used, monthly fee increases for the past 5 years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67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 Demographics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Age, gender, marital status, identify as LGBTQ+, race/ethnicity, assets, length of membership</a:t>
            </a:r>
          </a:p>
          <a:p>
            <a:pPr marL="914400" marR="0" lvl="1" indent="-457200" algn="l" defTabSz="914400" rtl="0" eaLnBrk="1" fontAlgn="auto" latinLnBrk="0" hangingPunct="1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67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Program Outreach and Marketing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Marketing budget, new inquiries, new members, seminars/webinars, medically or financially denied, # of touchpoints from inquiry to application, top 3 lead sources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67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Member Services and Outcomes</a:t>
            </a:r>
          </a:p>
          <a:p>
            <a:pPr marL="1371600" marR="0" lvl="2" indent="-457200" algn="l" defTabSz="914400" rtl="0" eaLnBrk="1" fontAlgn="auto" latinLnBrk="0" hangingPunct="1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# of members with LTC insurance, touchpoints between wellness coordinators and members, # of members using PERS, adult day, home care, AL, memory care, skilled nursing, hospitalizations, readmissions, short-term care, long-term care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29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D26829-8458-6A1A-F8F2-B4F712A5B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B24E5E-E834-1B6A-0D6C-726CD1F0BF93}"/>
              </a:ext>
            </a:extLst>
          </p:cNvPr>
          <p:cNvSpPr txBox="1"/>
          <p:nvPr/>
        </p:nvSpPr>
        <p:spPr>
          <a:xfrm>
            <a:off x="125127" y="192506"/>
            <a:ext cx="37346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Traditional/Hybrid/ CC only Programs: </a:t>
            </a:r>
            <a:r>
              <a:rPr lang="en-US" b="1" dirty="0"/>
              <a:t>41</a:t>
            </a:r>
          </a:p>
          <a:p>
            <a:endParaRPr lang="en-US" dirty="0"/>
          </a:p>
          <a:p>
            <a:r>
              <a:rPr lang="en-US" dirty="0"/>
              <a:t>EA Programs: </a:t>
            </a:r>
            <a:r>
              <a:rPr lang="en-US" b="1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722038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15751-F2FD-A52B-F332-717B8BD7E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7;g272852686ad_6_129">
            <a:extLst>
              <a:ext uri="{FF2B5EF4-FFF2-40B4-BE49-F238E27FC236}">
                <a16:creationId xmlns:a16="http://schemas.microsoft.com/office/drawing/2014/main" id="{43ADE8FB-72D0-5557-D338-B9698B59E87B}"/>
              </a:ext>
            </a:extLst>
          </p:cNvPr>
          <p:cNvSpPr txBox="1">
            <a:spLocks/>
          </p:cNvSpPr>
          <p:nvPr/>
        </p:nvSpPr>
        <p:spPr>
          <a:xfrm>
            <a:off x="400025" y="367275"/>
            <a:ext cx="1103623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9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Overview and Participating Programs</a:t>
            </a:r>
          </a:p>
        </p:txBody>
      </p:sp>
      <p:sp>
        <p:nvSpPr>
          <p:cNvPr id="5" name="Google Shape;138;g272852686ad_6_129">
            <a:extLst>
              <a:ext uri="{FF2B5EF4-FFF2-40B4-BE49-F238E27FC236}">
                <a16:creationId xmlns:a16="http://schemas.microsoft.com/office/drawing/2014/main" id="{D08C6E29-B644-2E90-A166-05228B6E4571}"/>
              </a:ext>
            </a:extLst>
          </p:cNvPr>
          <p:cNvSpPr txBox="1">
            <a:spLocks/>
          </p:cNvSpPr>
          <p:nvPr/>
        </p:nvSpPr>
        <p:spPr>
          <a:xfrm>
            <a:off x="394650" y="1489650"/>
            <a:ext cx="11402700" cy="38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Total of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31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programs participated in the benchmarking survey.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Average years in operation was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12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with the range of</a:t>
            </a: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0-36 years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Average number of current members for a program: </a:t>
            </a: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155*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Total number of current members represented in data: </a:t>
            </a: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6,664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Total number of contracts sold through life of programs: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11,991</a:t>
            </a:r>
          </a:p>
          <a:p>
            <a:pPr marL="0" marR="0" lvl="0" indent="0" algn="l" defTabSz="914400" rtl="0" eaLnBrk="1" fontAlgn="auto" latinLnBrk="0" hangingPunct="1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• </a:t>
            </a:r>
            <a:r>
              <a:rPr kumimoji="0" lang="en-US" sz="2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*</a:t>
            </a:r>
            <a:r>
              <a:rPr kumimoji="0" lang="en-US" sz="23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Outlier data removed</a:t>
            </a:r>
            <a:r>
              <a:rPr kumimoji="0" lang="en-US" sz="23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en-US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5911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24C286C-F236-1DF1-F7D1-5E164A1F2E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4889318"/>
              </p:ext>
            </p:extLst>
          </p:nvPr>
        </p:nvGraphicFramePr>
        <p:xfrm>
          <a:off x="1209669" y="228600"/>
          <a:ext cx="8591555" cy="5676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4" descr="Users with solid fill">
            <a:extLst>
              <a:ext uri="{FF2B5EF4-FFF2-40B4-BE49-F238E27FC236}">
                <a16:creationId xmlns:a16="http://schemas.microsoft.com/office/drawing/2014/main" id="{0C4AE7BF-5960-C9EE-B7A3-795B7A30D34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43809" y="2646859"/>
            <a:ext cx="1154566" cy="1154566"/>
          </a:xfrm>
          <a:prstGeom prst="rect">
            <a:avLst/>
          </a:prstGeom>
        </p:spPr>
      </p:pic>
      <p:pic>
        <p:nvPicPr>
          <p:cNvPr id="6" name="Graphic 5" descr="Management with solid fill">
            <a:extLst>
              <a:ext uri="{FF2B5EF4-FFF2-40B4-BE49-F238E27FC236}">
                <a16:creationId xmlns:a16="http://schemas.microsoft.com/office/drawing/2014/main" id="{04661927-6F33-481E-E6A7-E2F69953A0A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11642" y="4140736"/>
            <a:ext cx="1496514" cy="149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92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E0FDD5F-B517-7B42-E64B-0461B8022A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8169374"/>
              </p:ext>
            </p:extLst>
          </p:nvPr>
        </p:nvGraphicFramePr>
        <p:xfrm>
          <a:off x="576072" y="1546477"/>
          <a:ext cx="5358383" cy="3666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50267E9-27B2-6F14-0568-AC61537950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165262"/>
              </p:ext>
            </p:extLst>
          </p:nvPr>
        </p:nvGraphicFramePr>
        <p:xfrm>
          <a:off x="5815584" y="1516522"/>
          <a:ext cx="5706784" cy="369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Google Shape;137;g272852686ad_6_129">
            <a:extLst>
              <a:ext uri="{FF2B5EF4-FFF2-40B4-BE49-F238E27FC236}">
                <a16:creationId xmlns:a16="http://schemas.microsoft.com/office/drawing/2014/main" id="{D03699D1-D11A-3205-6B6C-6A77BDA7061B}"/>
              </a:ext>
            </a:extLst>
          </p:cNvPr>
          <p:cNvSpPr txBox="1">
            <a:spLocks/>
          </p:cNvSpPr>
          <p:nvPr/>
        </p:nvSpPr>
        <p:spPr>
          <a:xfrm>
            <a:off x="400025" y="367275"/>
            <a:ext cx="11036238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9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2618345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CaH-PPT" id="{8FFDF755-49B3-5641-8306-314CEA191338}" vid="{FDAECC3A-4151-7A4F-B075-BA077A8F572E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18A06582531F47B1E7086078D3EABE" ma:contentTypeVersion="12" ma:contentTypeDescription="Create a new document." ma:contentTypeScope="" ma:versionID="6933065fa42ee76c2542024998b2d99e">
  <xsd:schema xmlns:xsd="http://www.w3.org/2001/XMLSchema" xmlns:xs="http://www.w3.org/2001/XMLSchema" xmlns:p="http://schemas.microsoft.com/office/2006/metadata/properties" xmlns:ns2="ef550b3c-f573-46bd-a96d-09001008d6c8" xmlns:ns3="7c8ceaea-3610-44d6-bda1-8b57faf9394a" targetNamespace="http://schemas.microsoft.com/office/2006/metadata/properties" ma:root="true" ma:fieldsID="4419074db986a737925b46415fa1912b" ns2:_="" ns3:_="">
    <xsd:import namespace="ef550b3c-f573-46bd-a96d-09001008d6c8"/>
    <xsd:import namespace="7c8ceaea-3610-44d6-bda1-8b57faf939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550b3c-f573-46bd-a96d-09001008d6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7aeeb19e-a2e2-4ce4-9b0e-b9118507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19" nillable="true" ma:displayName="Sign-off status" ma:internalName="_x0024_Resources_x003a_core_x002c_Signoff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ceaea-3610-44d6-bda1-8b57faf9394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1e40ad1-9943-47f7-8e32-cb8c3d923eb2}" ma:internalName="TaxCatchAll" ma:showField="CatchAllData" ma:web="7c8ceaea-3610-44d6-bda1-8b57faf939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f550b3c-f573-46bd-a96d-09001008d6c8">
      <Terms xmlns="http://schemas.microsoft.com/office/infopath/2007/PartnerControls"/>
    </lcf76f155ced4ddcb4097134ff3c332f>
    <TaxCatchAll xmlns="7c8ceaea-3610-44d6-bda1-8b57faf9394a" xsi:nil="true"/>
    <_Flow_SignoffStatus xmlns="ef550b3c-f573-46bd-a96d-09001008d6c8" xsi:nil="true"/>
  </documentManagement>
</p:properties>
</file>

<file path=customXml/itemProps1.xml><?xml version="1.0" encoding="utf-8"?>
<ds:datastoreItem xmlns:ds="http://schemas.openxmlformats.org/officeDocument/2006/customXml" ds:itemID="{1194C406-0936-4227-B380-A6056E60E6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97E640-C52D-4681-BF4A-198589E52A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550b3c-f573-46bd-a96d-09001008d6c8"/>
    <ds:schemaRef ds:uri="7c8ceaea-3610-44d6-bda1-8b57faf93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199328-7F04-4ADF-9A56-59D699F76DB7}">
  <ds:schemaRefs>
    <ds:schemaRef ds:uri="http://schemas.microsoft.com/office/2006/metadata/properties"/>
    <ds:schemaRef ds:uri="http://schemas.microsoft.com/office/infopath/2007/PartnerControls"/>
    <ds:schemaRef ds:uri="ef550b3c-f573-46bd-a96d-09001008d6c8"/>
    <ds:schemaRef ds:uri="7c8ceaea-3610-44d6-bda1-8b57faf9394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1313</Words>
  <Application>Microsoft Office PowerPoint</Application>
  <PresentationFormat>Widescreen</PresentationFormat>
  <Paragraphs>179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Aptos</vt:lpstr>
      <vt:lpstr>Aptos Display</vt:lpstr>
      <vt:lpstr>Arial</vt:lpstr>
      <vt:lpstr>Calibri</vt:lpstr>
      <vt:lpstr>Montserrat ExtraBold</vt:lpstr>
      <vt:lpstr>Montserrat Medium</vt:lpstr>
      <vt:lpstr>Wingdings</vt:lpstr>
      <vt:lpstr>Office Theme</vt:lpstr>
      <vt:lpstr>2_Office Theme</vt:lpstr>
      <vt:lpstr>PowerPoint Presentation</vt:lpstr>
      <vt:lpstr>2025 Benchmarking Survey Updates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Marketing </vt:lpstr>
      <vt:lpstr>Seminars</vt:lpstr>
      <vt:lpstr>Leads</vt:lpstr>
      <vt:lpstr>Conversion Rates</vt:lpstr>
      <vt:lpstr>Applicants</vt:lpstr>
      <vt:lpstr>New Membership</vt:lpstr>
      <vt:lpstr>Current Member Demographics</vt:lpstr>
      <vt:lpstr>Terminations</vt:lpstr>
      <vt:lpstr>  Member  Hospitalizations</vt:lpstr>
      <vt:lpstr>PowerPoint Presentation</vt:lpstr>
      <vt:lpstr>Care Costs</vt:lpstr>
      <vt:lpstr>Trends in Member Data Over Time</vt:lpstr>
      <vt:lpstr>Trends in Marketing Data Over Time</vt:lpstr>
      <vt:lpstr>Trends in Care Data Over Time</vt:lpstr>
      <vt:lpstr>PowerPoint Presentation</vt:lpstr>
      <vt:lpstr>PowerPoint Presentation</vt:lpstr>
      <vt:lpstr>Questions? Want to get involved? Want to send us updated contact info?  Email Molly Wylie mwylie@leadingage.org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Nate  Mueller</dc:creator>
  <cp:lastModifiedBy>Molly Wylie</cp:lastModifiedBy>
  <cp:revision>24</cp:revision>
  <dcterms:created xsi:type="dcterms:W3CDTF">2026-02-19T18:30:24Z</dcterms:created>
  <dcterms:modified xsi:type="dcterms:W3CDTF">2026-06-09T15:57:34Z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0x0101001D18A06582531F47B1E7086078D3EABE</vt:lpwstr>
  </property>
  <property fmtid="{D5CDD505-2E9C-101B-9397-08002B2CF9AE}" pid="3" name="MediaServiceImageTags">
    <vt:lpwstr/>
  </property>
</Properties>
</file>